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7" r:id="rId2"/>
    <p:sldId id="256" r:id="rId3"/>
    <p:sldId id="264" r:id="rId4"/>
    <p:sldId id="281" r:id="rId5"/>
    <p:sldId id="265" r:id="rId6"/>
    <p:sldId id="257" r:id="rId7"/>
    <p:sldId id="282" r:id="rId8"/>
    <p:sldId id="266" r:id="rId9"/>
    <p:sldId id="267" r:id="rId10"/>
    <p:sldId id="258" r:id="rId11"/>
    <p:sldId id="280" r:id="rId12"/>
    <p:sldId id="268" r:id="rId13"/>
    <p:sldId id="259" r:id="rId14"/>
    <p:sldId id="276" r:id="rId15"/>
    <p:sldId id="269" r:id="rId16"/>
    <p:sldId id="270" r:id="rId17"/>
    <p:sldId id="260" r:id="rId18"/>
    <p:sldId id="271" r:id="rId19"/>
    <p:sldId id="278" r:id="rId20"/>
    <p:sldId id="261" r:id="rId21"/>
    <p:sldId id="272" r:id="rId22"/>
    <p:sldId id="273" r:id="rId23"/>
    <p:sldId id="262" r:id="rId24"/>
    <p:sldId id="274" r:id="rId25"/>
    <p:sldId id="283" r:id="rId26"/>
    <p:sldId id="263" r:id="rId27"/>
    <p:sldId id="275" r:id="rId28"/>
    <p:sldId id="279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9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0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1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2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3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4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5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6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7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8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9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0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1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2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3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4.xlsx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5.xlsx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6.xlsx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7.xlsx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8.xlsx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9.xlsx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7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8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9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b="1"/>
              <a:t>3</a:t>
            </a:r>
            <a:r>
              <a:rPr lang="ko-KR" altLang="en-US" b="1"/>
              <a:t>개년 월평균 기온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Sheet2!$D$2</c:f>
              <c:strCache>
                <c:ptCount val="1"/>
                <c:pt idx="0">
                  <c:v>2015년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Sheet2!$E$1:$P$1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Sheet2!$E$2:$P$2</c:f>
              <c:numCache>
                <c:formatCode>General</c:formatCode>
                <c:ptCount val="12"/>
                <c:pt idx="0">
                  <c:v>-0.93548387096774099</c:v>
                </c:pt>
                <c:pt idx="1">
                  <c:v>1.04285714285714</c:v>
                </c:pt>
                <c:pt idx="2">
                  <c:v>6.2903225806451601</c:v>
                </c:pt>
                <c:pt idx="3">
                  <c:v>13.3266666666666</c:v>
                </c:pt>
                <c:pt idx="4">
                  <c:v>18.883870967741899</c:v>
                </c:pt>
                <c:pt idx="5">
                  <c:v>23.586666666666599</c:v>
                </c:pt>
                <c:pt idx="6">
                  <c:v>25.8354838709677</c:v>
                </c:pt>
                <c:pt idx="7">
                  <c:v>26.267741935483802</c:v>
                </c:pt>
                <c:pt idx="8">
                  <c:v>22.389999999999901</c:v>
                </c:pt>
                <c:pt idx="9">
                  <c:v>15.5064516129032</c:v>
                </c:pt>
                <c:pt idx="10">
                  <c:v>8.9</c:v>
                </c:pt>
                <c:pt idx="11">
                  <c:v>1.5935483870967699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Sheet2!$D$3</c:f>
              <c:strCache>
                <c:ptCount val="1"/>
                <c:pt idx="0">
                  <c:v>2016년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Sheet2!$E$1:$P$1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Sheet2!$E$3:$P$3</c:f>
              <c:numCache>
                <c:formatCode>General</c:formatCode>
                <c:ptCount val="12"/>
                <c:pt idx="0">
                  <c:v>-3.2</c:v>
                </c:pt>
                <c:pt idx="1">
                  <c:v>0.19310344827586201</c:v>
                </c:pt>
                <c:pt idx="2">
                  <c:v>7.0451612903225698</c:v>
                </c:pt>
                <c:pt idx="3">
                  <c:v>14.066666666666601</c:v>
                </c:pt>
                <c:pt idx="4">
                  <c:v>19.558064516129001</c:v>
                </c:pt>
                <c:pt idx="5">
                  <c:v>23.5966666666666</c:v>
                </c:pt>
                <c:pt idx="6">
                  <c:v>26.235483870967698</c:v>
                </c:pt>
                <c:pt idx="7">
                  <c:v>27.996774193548301</c:v>
                </c:pt>
                <c:pt idx="8">
                  <c:v>23.0833333333333</c:v>
                </c:pt>
                <c:pt idx="9">
                  <c:v>16.080645161290299</c:v>
                </c:pt>
                <c:pt idx="10">
                  <c:v>6.7733333333333299</c:v>
                </c:pt>
                <c:pt idx="11">
                  <c:v>1.2451612903225799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Sheet2!$D$4</c:f>
              <c:strCache>
                <c:ptCount val="1"/>
                <c:pt idx="0">
                  <c:v>2017년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Sheet2!$E$1:$P$1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Sheet2!$E$4:$P$4</c:f>
              <c:numCache>
                <c:formatCode>General</c:formatCode>
                <c:ptCount val="12"/>
                <c:pt idx="0">
                  <c:v>-1.82903225806451</c:v>
                </c:pt>
                <c:pt idx="1">
                  <c:v>-0.246428571428571</c:v>
                </c:pt>
                <c:pt idx="2">
                  <c:v>6.3258064516129</c:v>
                </c:pt>
                <c:pt idx="3">
                  <c:v>13.9333333333333</c:v>
                </c:pt>
                <c:pt idx="4">
                  <c:v>19.493548387096698</c:v>
                </c:pt>
                <c:pt idx="5">
                  <c:v>23.273333333333301</c:v>
                </c:pt>
                <c:pt idx="6">
                  <c:v>26.922580645161201</c:v>
                </c:pt>
                <c:pt idx="7">
                  <c:v>25.916129032257999</c:v>
                </c:pt>
                <c:pt idx="8">
                  <c:v>22.1033333333333</c:v>
                </c:pt>
                <c:pt idx="9">
                  <c:v>16.4096774193548</c:v>
                </c:pt>
                <c:pt idx="10">
                  <c:v>5.6266666666666598</c:v>
                </c:pt>
                <c:pt idx="11">
                  <c:v>-1.9290322580645101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15059040"/>
        <c:axId val="515057360"/>
      </c:lineChart>
      <c:catAx>
        <c:axId val="5150590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5057360"/>
        <c:crosses val="autoZero"/>
        <c:auto val="1"/>
        <c:lblAlgn val="ctr"/>
        <c:lblOffset val="100"/>
        <c:noMultiLvlLbl val="0"/>
      </c:catAx>
      <c:valAx>
        <c:axId val="515057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5059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5</a:t>
            </a:r>
            <a:r>
              <a:rPr lang="ko-KR" altLang="en-US" sz="1500" b="1"/>
              <a:t>동 </a:t>
            </a:r>
            <a:r>
              <a:rPr lang="en-US" altLang="ko-KR" sz="1500" b="1"/>
              <a:t>_ 3</a:t>
            </a:r>
            <a:r>
              <a:rPr lang="ko-KR" altLang="en-US" sz="1500" b="1"/>
              <a:t>개년 월별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비교'!$C$5:$N$5</c:f>
              <c:numCache>
                <c:formatCode>General</c:formatCode>
                <c:ptCount val="12"/>
                <c:pt idx="0">
                  <c:v>49670.009844269996</c:v>
                </c:pt>
                <c:pt idx="1">
                  <c:v>40833.814624979903</c:v>
                </c:pt>
                <c:pt idx="2">
                  <c:v>40080.0810120799</c:v>
                </c:pt>
                <c:pt idx="3">
                  <c:v>24596.82090527</c:v>
                </c:pt>
                <c:pt idx="4">
                  <c:v>15417.9331501999</c:v>
                </c:pt>
                <c:pt idx="5">
                  <c:v>17924.192307689998</c:v>
                </c:pt>
                <c:pt idx="6">
                  <c:v>19412.5164835</c:v>
                </c:pt>
                <c:pt idx="7">
                  <c:v>20144.000000010001</c:v>
                </c:pt>
                <c:pt idx="8">
                  <c:v>15860.21428572</c:v>
                </c:pt>
                <c:pt idx="9">
                  <c:v>17493.214285720001</c:v>
                </c:pt>
                <c:pt idx="10">
                  <c:v>42146.058659380004</c:v>
                </c:pt>
                <c:pt idx="11">
                  <c:v>48249.367491919998</c:v>
                </c:pt>
              </c:numCache>
            </c:numRef>
          </c:val>
          <c:extLst xmlns:c15="http://schemas.microsoft.com/office/drawing/2012/chart"/>
        </c:ser>
        <c:ser>
          <c:idx val="0"/>
          <c:order val="1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비교'!$C$6:$N$6</c:f>
              <c:numCache>
                <c:formatCode>General</c:formatCode>
                <c:ptCount val="12"/>
                <c:pt idx="0">
                  <c:v>66055.129205129997</c:v>
                </c:pt>
                <c:pt idx="1">
                  <c:v>57412.300987950002</c:v>
                </c:pt>
                <c:pt idx="2">
                  <c:v>40582.189679609997</c:v>
                </c:pt>
                <c:pt idx="3">
                  <c:v>19497.17638135</c:v>
                </c:pt>
                <c:pt idx="4">
                  <c:v>32377.674699939998</c:v>
                </c:pt>
                <c:pt idx="5">
                  <c:v>33585.556080080001</c:v>
                </c:pt>
                <c:pt idx="6">
                  <c:v>36697.153565399902</c:v>
                </c:pt>
                <c:pt idx="7">
                  <c:v>38977.68363662</c:v>
                </c:pt>
                <c:pt idx="8">
                  <c:v>30540.06645744</c:v>
                </c:pt>
                <c:pt idx="9">
                  <c:v>35481.395019080002</c:v>
                </c:pt>
                <c:pt idx="10">
                  <c:v>53497.969014870003</c:v>
                </c:pt>
                <c:pt idx="11">
                  <c:v>65276.077999890003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비교'!$C$7:$N$7</c:f>
              <c:numCache>
                <c:formatCode>General</c:formatCode>
                <c:ptCount val="12"/>
                <c:pt idx="0">
                  <c:v>69504.342272530004</c:v>
                </c:pt>
                <c:pt idx="1">
                  <c:v>62511.155326759901</c:v>
                </c:pt>
                <c:pt idx="2">
                  <c:v>57090.723382209901</c:v>
                </c:pt>
                <c:pt idx="3">
                  <c:v>39524.814564820001</c:v>
                </c:pt>
                <c:pt idx="4">
                  <c:v>33322.334122909997</c:v>
                </c:pt>
                <c:pt idx="5">
                  <c:v>15678.3710476295</c:v>
                </c:pt>
                <c:pt idx="6">
                  <c:v>22016.190463127299</c:v>
                </c:pt>
                <c:pt idx="7">
                  <c:v>19614.462527427699</c:v>
                </c:pt>
                <c:pt idx="8">
                  <c:v>15657.2128228283</c:v>
                </c:pt>
                <c:pt idx="9">
                  <c:v>15831.387521029799</c:v>
                </c:pt>
                <c:pt idx="10">
                  <c:v>37742.219883163001</c:v>
                </c:pt>
                <c:pt idx="11">
                  <c:v>56380.957930229903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99888144"/>
        <c:axId val="200369264"/>
        <c:extLst/>
      </c:barChart>
      <c:catAx>
        <c:axId val="39988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0369264"/>
        <c:crosses val="autoZero"/>
        <c:auto val="1"/>
        <c:lblAlgn val="ctr"/>
        <c:lblOffset val="100"/>
        <c:noMultiLvlLbl val="0"/>
      </c:catAx>
      <c:valAx>
        <c:axId val="200369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99888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5</a:t>
            </a:r>
            <a:r>
              <a:rPr lang="ko-KR" altLang="en-US" sz="1500" b="1" dirty="0" smtClean="0"/>
              <a:t>동</a:t>
            </a:r>
            <a:r>
              <a:rPr lang="en-US" altLang="ko-KR" sz="1500" b="1" dirty="0"/>
              <a:t>_3</a:t>
            </a:r>
            <a:r>
              <a:rPr lang="ko-KR" altLang="en-US" sz="1500" b="1" dirty="0"/>
              <a:t>개년 계절별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seasonal!$A$14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seasonal!$B$14:$D$14</c:f>
              <c:numCache>
                <c:formatCode>General</c:formatCode>
                <c:ptCount val="3"/>
                <c:pt idx="0">
                  <c:v>99654.02700057</c:v>
                </c:pt>
                <c:pt idx="1">
                  <c:v>73340.923076919993</c:v>
                </c:pt>
                <c:pt idx="2">
                  <c:v>178833.272973249</c:v>
                </c:pt>
              </c:numCache>
            </c:numRef>
          </c:val>
        </c:ser>
        <c:ser>
          <c:idx val="1"/>
          <c:order val="1"/>
          <c:tx>
            <c:strRef>
              <c:f>seasonal!$A$15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seasonal!$B$15:$D$15</c:f>
              <c:numCache>
                <c:formatCode>General</c:formatCode>
                <c:ptCount val="3"/>
                <c:pt idx="0">
                  <c:v>140854.215115239</c:v>
                </c:pt>
                <c:pt idx="1">
                  <c:v>139800.45973953899</c:v>
                </c:pt>
                <c:pt idx="2">
                  <c:v>229325.69787257901</c:v>
                </c:pt>
              </c:numCache>
            </c:numRef>
          </c:val>
        </c:ser>
        <c:ser>
          <c:idx val="2"/>
          <c:order val="2"/>
          <c:tx>
            <c:strRef>
              <c:f>seasonal!$A$16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seasonal!$B$16:$D$16</c:f>
              <c:numCache>
                <c:formatCode>General</c:formatCode>
                <c:ptCount val="3"/>
                <c:pt idx="0">
                  <c:v>126420.756091922</c:v>
                </c:pt>
                <c:pt idx="1">
                  <c:v>72966.236861013094</c:v>
                </c:pt>
                <c:pt idx="2">
                  <c:v>245487.17891173001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523892960"/>
        <c:axId val="523892400"/>
      </c:barChart>
      <c:catAx>
        <c:axId val="523892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23892400"/>
        <c:crosses val="autoZero"/>
        <c:auto val="1"/>
        <c:lblAlgn val="ctr"/>
        <c:lblOffset val="100"/>
        <c:noMultiLvlLbl val="0"/>
      </c:catAx>
      <c:valAx>
        <c:axId val="523892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238929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5</a:t>
            </a:r>
            <a:r>
              <a:rPr lang="ko-KR" altLang="en-US" sz="1500" b="1" dirty="0" smtClean="0"/>
              <a:t>동</a:t>
            </a:r>
            <a:r>
              <a:rPr lang="en-US" altLang="ko-KR" sz="1500" b="1" dirty="0" smtClean="0"/>
              <a:t>_3</a:t>
            </a:r>
            <a:r>
              <a:rPr lang="ko-KR" altLang="en-US" sz="1500" b="1" dirty="0"/>
              <a:t>개년 시간대별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1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비교'!$C$5:$Z$5</c:f>
              <c:numCache>
                <c:formatCode>General</c:formatCode>
                <c:ptCount val="24"/>
                <c:pt idx="0">
                  <c:v>7564.3571428499999</c:v>
                </c:pt>
                <c:pt idx="1">
                  <c:v>7147</c:v>
                </c:pt>
                <c:pt idx="2">
                  <c:v>6848.7142857099998</c:v>
                </c:pt>
                <c:pt idx="3">
                  <c:v>6893.1428571400002</c:v>
                </c:pt>
                <c:pt idx="4">
                  <c:v>6908.9523809399898</c:v>
                </c:pt>
                <c:pt idx="5">
                  <c:v>7047.5446428599998</c:v>
                </c:pt>
                <c:pt idx="6">
                  <c:v>8251.5297618999994</c:v>
                </c:pt>
                <c:pt idx="7">
                  <c:v>9473.6309523799991</c:v>
                </c:pt>
                <c:pt idx="8">
                  <c:v>12220.7610139999</c:v>
                </c:pt>
                <c:pt idx="9">
                  <c:v>17320.324406299998</c:v>
                </c:pt>
                <c:pt idx="10">
                  <c:v>20355.800538939999</c:v>
                </c:pt>
                <c:pt idx="11">
                  <c:v>22334.847760100001</c:v>
                </c:pt>
                <c:pt idx="12">
                  <c:v>22415.599107189999</c:v>
                </c:pt>
                <c:pt idx="13">
                  <c:v>24966.479251789999</c:v>
                </c:pt>
                <c:pt idx="14">
                  <c:v>25847.454975460001</c:v>
                </c:pt>
                <c:pt idx="15">
                  <c:v>25611.05162532</c:v>
                </c:pt>
                <c:pt idx="16">
                  <c:v>24450.041666599998</c:v>
                </c:pt>
                <c:pt idx="17">
                  <c:v>21870.06193811</c:v>
                </c:pt>
                <c:pt idx="18">
                  <c:v>16748.696451479998</c:v>
                </c:pt>
                <c:pt idx="19">
                  <c:v>14588.303720239899</c:v>
                </c:pt>
                <c:pt idx="20">
                  <c:v>13030.785714289999</c:v>
                </c:pt>
                <c:pt idx="21">
                  <c:v>11416.57142857</c:v>
                </c:pt>
                <c:pt idx="22">
                  <c:v>9958.6428571399993</c:v>
                </c:pt>
                <c:pt idx="23">
                  <c:v>8557.9285714300004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비교'!$C$6:$Z$6</c:f>
              <c:numCache>
                <c:formatCode>General</c:formatCode>
                <c:ptCount val="24"/>
                <c:pt idx="0">
                  <c:v>9921.6007325999908</c:v>
                </c:pt>
                <c:pt idx="1">
                  <c:v>9516.3000000100001</c:v>
                </c:pt>
                <c:pt idx="2">
                  <c:v>9055.9212454199896</c:v>
                </c:pt>
                <c:pt idx="3">
                  <c:v>9033.3961800500001</c:v>
                </c:pt>
                <c:pt idx="4">
                  <c:v>9341.6881047399893</c:v>
                </c:pt>
                <c:pt idx="5">
                  <c:v>9944.0833333600003</c:v>
                </c:pt>
                <c:pt idx="6">
                  <c:v>12177.437281929901</c:v>
                </c:pt>
                <c:pt idx="7">
                  <c:v>16207.5273897599</c:v>
                </c:pt>
                <c:pt idx="8">
                  <c:v>21295.541376699999</c:v>
                </c:pt>
                <c:pt idx="9">
                  <c:v>26047.719099729999</c:v>
                </c:pt>
                <c:pt idx="10">
                  <c:v>29087.350349849999</c:v>
                </c:pt>
                <c:pt idx="11">
                  <c:v>31249.932222539901</c:v>
                </c:pt>
                <c:pt idx="12">
                  <c:v>31582.820080310001</c:v>
                </c:pt>
                <c:pt idx="13">
                  <c:v>34558.529640710003</c:v>
                </c:pt>
                <c:pt idx="14">
                  <c:v>36018.262167280001</c:v>
                </c:pt>
                <c:pt idx="15">
                  <c:v>35866.649544760003</c:v>
                </c:pt>
                <c:pt idx="16">
                  <c:v>34405.636488479999</c:v>
                </c:pt>
                <c:pt idx="17">
                  <c:v>31230.812164679999</c:v>
                </c:pt>
                <c:pt idx="18">
                  <c:v>25511.797310829999</c:v>
                </c:pt>
                <c:pt idx="19">
                  <c:v>22448.23814256</c:v>
                </c:pt>
                <c:pt idx="20">
                  <c:v>20555.75908349</c:v>
                </c:pt>
                <c:pt idx="21">
                  <c:v>18606.954853480001</c:v>
                </c:pt>
                <c:pt idx="22">
                  <c:v>15367.9375457799</c:v>
                </c:pt>
                <c:pt idx="23">
                  <c:v>10948.478388309901</c:v>
                </c:pt>
              </c:numCache>
            </c:numRef>
          </c:val>
        </c:ser>
        <c:ser>
          <c:idx val="3"/>
          <c:order val="3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비교'!$C$7:$Z$7</c:f>
              <c:numCache>
                <c:formatCode>General</c:formatCode>
                <c:ptCount val="24"/>
                <c:pt idx="0">
                  <c:v>8691.9660529759894</c:v>
                </c:pt>
                <c:pt idx="1">
                  <c:v>8338.3114843513304</c:v>
                </c:pt>
                <c:pt idx="2">
                  <c:v>8295.8631875269803</c:v>
                </c:pt>
                <c:pt idx="3">
                  <c:v>8555.7296831183703</c:v>
                </c:pt>
                <c:pt idx="4">
                  <c:v>8782.6666030872202</c:v>
                </c:pt>
                <c:pt idx="5">
                  <c:v>9420.2391067115805</c:v>
                </c:pt>
                <c:pt idx="6">
                  <c:v>10963.4734472987</c:v>
                </c:pt>
                <c:pt idx="7">
                  <c:v>13686.911114300399</c:v>
                </c:pt>
                <c:pt idx="8">
                  <c:v>18135.803456507201</c:v>
                </c:pt>
                <c:pt idx="9">
                  <c:v>22671.591289963701</c:v>
                </c:pt>
                <c:pt idx="10">
                  <c:v>25718.3191528467</c:v>
                </c:pt>
                <c:pt idx="11">
                  <c:v>27985.437754847098</c:v>
                </c:pt>
                <c:pt idx="12">
                  <c:v>27024.396573045698</c:v>
                </c:pt>
                <c:pt idx="13">
                  <c:v>30257.594129913999</c:v>
                </c:pt>
                <c:pt idx="14">
                  <c:v>31254.421981072901</c:v>
                </c:pt>
                <c:pt idx="15">
                  <c:v>30985.866778461801</c:v>
                </c:pt>
                <c:pt idx="16">
                  <c:v>29992.1597861011</c:v>
                </c:pt>
                <c:pt idx="17">
                  <c:v>27713.569177214002</c:v>
                </c:pt>
                <c:pt idx="18">
                  <c:v>22189.872292612199</c:v>
                </c:pt>
                <c:pt idx="19">
                  <c:v>19158.506649354</c:v>
                </c:pt>
                <c:pt idx="20">
                  <c:v>17332.4130525566</c:v>
                </c:pt>
                <c:pt idx="21">
                  <c:v>15382.4059890797</c:v>
                </c:pt>
                <c:pt idx="22">
                  <c:v>12577.9835435204</c:v>
                </c:pt>
                <c:pt idx="23">
                  <c:v>9758.6695781973503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45919056"/>
        <c:axId val="345917936"/>
        <c:extLst>
          <c:ext xmlns:c15="http://schemas.microsoft.com/office/drawing/2012/chart" uri="{02D57815-91ED-43cb-92C2-25804820EDAC}">
            <c15:filteredBarSeries>
              <c15:ser>
                <c:idx val="1"/>
                <c:order val="0"/>
                <c:tx>
                  <c:strRef>
                    <c:extLst>
                      <c:ext uri="{02D57815-91ED-43cb-92C2-25804820EDAC}">
                        <c15:formulaRef>
                          <c15:sqref>'3개년 그래프 비교'!$B$4</c15:sqref>
                        </c15:formulaRef>
                      </c:ext>
                    </c:extLst>
                    <c:strCache>
                      <c:ptCount val="1"/>
                      <c:pt idx="0">
                        <c:v>5동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val>
                <c:extLst/>
              </c15:ser>
            </c15:filteredBarSeries>
          </c:ext>
        </c:extLst>
      </c:barChart>
      <c:catAx>
        <c:axId val="345919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5917936"/>
        <c:crosses val="autoZero"/>
        <c:auto val="1"/>
        <c:lblAlgn val="ctr"/>
        <c:lblOffset val="100"/>
        <c:noMultiLvlLbl val="0"/>
      </c:catAx>
      <c:valAx>
        <c:axId val="345917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5919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8</a:t>
            </a:r>
            <a:r>
              <a:rPr lang="ko-KR" altLang="en-US" sz="1500" b="1"/>
              <a:t>동 </a:t>
            </a:r>
            <a:r>
              <a:rPr lang="en-US" altLang="ko-KR" sz="1500" b="1"/>
              <a:t>_ 3</a:t>
            </a:r>
            <a:r>
              <a:rPr lang="ko-KR" altLang="en-US" sz="1500" b="1"/>
              <a:t>개년 월별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비교'!$C$5:$N$5</c:f>
              <c:numCache>
                <c:formatCode>General</c:formatCode>
                <c:ptCount val="12"/>
                <c:pt idx="0">
                  <c:v>33416.002515389999</c:v>
                </c:pt>
                <c:pt idx="1">
                  <c:v>28082.0602702</c:v>
                </c:pt>
                <c:pt idx="2">
                  <c:v>29953.681156549999</c:v>
                </c:pt>
                <c:pt idx="3">
                  <c:v>15843.644883700001</c:v>
                </c:pt>
                <c:pt idx="4">
                  <c:v>13413.708791199901</c:v>
                </c:pt>
                <c:pt idx="5">
                  <c:v>14887.617710963001</c:v>
                </c:pt>
                <c:pt idx="6">
                  <c:v>15101.3430021649</c:v>
                </c:pt>
                <c:pt idx="7">
                  <c:v>12258.413359021901</c:v>
                </c:pt>
                <c:pt idx="8">
                  <c:v>10292.470033166999</c:v>
                </c:pt>
                <c:pt idx="9">
                  <c:v>11103.632680455001</c:v>
                </c:pt>
                <c:pt idx="10">
                  <c:v>16796.905271269901</c:v>
                </c:pt>
                <c:pt idx="11">
                  <c:v>30319.377045199999</c:v>
                </c:pt>
              </c:numCache>
            </c:numRef>
          </c:val>
          <c:extLst xmlns:c15="http://schemas.microsoft.com/office/drawing/2012/chart"/>
        </c:ser>
        <c:ser>
          <c:idx val="0"/>
          <c:order val="1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비교'!$C$6:$N$6</c:f>
              <c:numCache>
                <c:formatCode>General</c:formatCode>
                <c:ptCount val="12"/>
                <c:pt idx="0">
                  <c:v>36695.085100069897</c:v>
                </c:pt>
                <c:pt idx="1">
                  <c:v>35702.398524299999</c:v>
                </c:pt>
                <c:pt idx="2">
                  <c:v>28049.405131989999</c:v>
                </c:pt>
                <c:pt idx="3">
                  <c:v>13634.9970734579</c:v>
                </c:pt>
                <c:pt idx="4">
                  <c:v>10086.393457802</c:v>
                </c:pt>
                <c:pt idx="5">
                  <c:v>10841.2630959489</c:v>
                </c:pt>
                <c:pt idx="6">
                  <c:v>11990.686301375001</c:v>
                </c:pt>
                <c:pt idx="7">
                  <c:v>10851.0206836049</c:v>
                </c:pt>
                <c:pt idx="8">
                  <c:v>10377.889341501001</c:v>
                </c:pt>
                <c:pt idx="9">
                  <c:v>10052.838148500001</c:v>
                </c:pt>
                <c:pt idx="10">
                  <c:v>18146.329005702999</c:v>
                </c:pt>
                <c:pt idx="11">
                  <c:v>36892.1813301699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비교'!$C$7:$N$7</c:f>
              <c:numCache>
                <c:formatCode>General</c:formatCode>
                <c:ptCount val="12"/>
                <c:pt idx="0">
                  <c:v>37567.5711602499</c:v>
                </c:pt>
                <c:pt idx="1">
                  <c:v>32707.197088649998</c:v>
                </c:pt>
                <c:pt idx="2">
                  <c:v>27000.886372090001</c:v>
                </c:pt>
                <c:pt idx="3">
                  <c:v>11136.853525111899</c:v>
                </c:pt>
                <c:pt idx="4">
                  <c:v>6525.887907669</c:v>
                </c:pt>
                <c:pt idx="5">
                  <c:v>7569.9994552414</c:v>
                </c:pt>
                <c:pt idx="6">
                  <c:v>11933.1921828579</c:v>
                </c:pt>
                <c:pt idx="7">
                  <c:v>7670.5108603318704</c:v>
                </c:pt>
                <c:pt idx="8">
                  <c:v>9255.1060918163093</c:v>
                </c:pt>
                <c:pt idx="9">
                  <c:v>9507.0835519319207</c:v>
                </c:pt>
                <c:pt idx="10">
                  <c:v>20470.750552258</c:v>
                </c:pt>
                <c:pt idx="11">
                  <c:v>34974.4033435909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02799632"/>
        <c:axId val="202801872"/>
        <c:extLst/>
      </c:barChart>
      <c:catAx>
        <c:axId val="202799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2801872"/>
        <c:crosses val="autoZero"/>
        <c:auto val="1"/>
        <c:lblAlgn val="ctr"/>
        <c:lblOffset val="100"/>
        <c:noMultiLvlLbl val="0"/>
      </c:catAx>
      <c:valAx>
        <c:axId val="202801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2799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8</a:t>
            </a:r>
            <a:r>
              <a:rPr lang="ko-KR" altLang="en-US" sz="1500" b="1"/>
              <a:t>동</a:t>
            </a:r>
            <a:r>
              <a:rPr lang="en-US" altLang="ko-KR" sz="1500" b="1"/>
              <a:t>_3</a:t>
            </a:r>
            <a:r>
              <a:rPr lang="ko-KR" altLang="en-US" sz="1500" b="1"/>
              <a:t>개년 평</a:t>
            </a:r>
            <a:r>
              <a:rPr lang="en-US" altLang="ko-KR" sz="1500" b="1"/>
              <a:t>/</a:t>
            </a:r>
            <a:r>
              <a:rPr lang="ko-KR" altLang="en-US" sz="1500" b="1"/>
              <a:t>휴일 전력 사용량 비교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weekDayComp!$I$3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weekDayComp!$J$2:$K$2</c:f>
              <c:strCache>
                <c:ptCount val="2"/>
                <c:pt idx="0">
                  <c:v>평일</c:v>
                </c:pt>
                <c:pt idx="1">
                  <c:v>휴일</c:v>
                </c:pt>
              </c:strCache>
            </c:strRef>
          </c:cat>
          <c:val>
            <c:numRef>
              <c:f>weekDayComp!$J$3:$K$3</c:f>
              <c:numCache>
                <c:formatCode>General</c:formatCode>
                <c:ptCount val="2"/>
                <c:pt idx="0">
                  <c:v>171343.57276983</c:v>
                </c:pt>
                <c:pt idx="1">
                  <c:v>60125.283949452001</c:v>
                </c:pt>
              </c:numCache>
            </c:numRef>
          </c:val>
        </c:ser>
        <c:ser>
          <c:idx val="1"/>
          <c:order val="1"/>
          <c:tx>
            <c:strRef>
              <c:f>weekDayComp!$I$4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weekDayComp!$J$2:$K$2</c:f>
              <c:strCache>
                <c:ptCount val="2"/>
                <c:pt idx="0">
                  <c:v>평일</c:v>
                </c:pt>
                <c:pt idx="1">
                  <c:v>휴일</c:v>
                </c:pt>
              </c:strCache>
            </c:strRef>
          </c:cat>
          <c:val>
            <c:numRef>
              <c:f>weekDayComp!$J$4:$K$4</c:f>
              <c:numCache>
                <c:formatCode>General</c:formatCode>
                <c:ptCount val="2"/>
                <c:pt idx="0">
                  <c:v>169099.40702871501</c:v>
                </c:pt>
                <c:pt idx="1">
                  <c:v>64221.080165706902</c:v>
                </c:pt>
              </c:numCache>
            </c:numRef>
          </c:val>
        </c:ser>
        <c:ser>
          <c:idx val="2"/>
          <c:order val="2"/>
          <c:tx>
            <c:strRef>
              <c:f>weekDayComp!$I$5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weekDayComp!$J$2:$K$2</c:f>
              <c:strCache>
                <c:ptCount val="2"/>
                <c:pt idx="0">
                  <c:v>평일</c:v>
                </c:pt>
                <c:pt idx="1">
                  <c:v>휴일</c:v>
                </c:pt>
              </c:strCache>
            </c:strRef>
          </c:cat>
          <c:val>
            <c:numRef>
              <c:f>weekDayComp!$J$5:$K$5</c:f>
              <c:numCache>
                <c:formatCode>General</c:formatCode>
                <c:ptCount val="2"/>
                <c:pt idx="0">
                  <c:v>164855.52117378201</c:v>
                </c:pt>
                <c:pt idx="1">
                  <c:v>51463.920918016498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91473600"/>
        <c:axId val="291473040"/>
      </c:barChart>
      <c:catAx>
        <c:axId val="291473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1473040"/>
        <c:crosses val="autoZero"/>
        <c:auto val="1"/>
        <c:lblAlgn val="ctr"/>
        <c:lblOffset val="100"/>
        <c:noMultiLvlLbl val="0"/>
      </c:catAx>
      <c:valAx>
        <c:axId val="291473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1473600"/>
        <c:crosses val="autoZero"/>
        <c:crossBetween val="between"/>
        <c:majorUnit val="40000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8</a:t>
            </a:r>
            <a:r>
              <a:rPr lang="ko-KR" altLang="en-US" sz="1500" b="1"/>
              <a:t>동</a:t>
            </a:r>
            <a:r>
              <a:rPr lang="en-US" altLang="ko-KR" sz="1500" b="1"/>
              <a:t>_3</a:t>
            </a:r>
            <a:r>
              <a:rPr lang="ko-KR" altLang="en-US" sz="1500" b="1"/>
              <a:t>개년 계절별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seasonal!$A$14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seasonal!$B$14:$D$14</c:f>
              <c:numCache>
                <c:formatCode>General</c:formatCode>
                <c:ptCount val="3"/>
                <c:pt idx="0">
                  <c:v>57157.891626625002</c:v>
                </c:pt>
                <c:pt idx="1">
                  <c:v>52539.844105317003</c:v>
                </c:pt>
                <c:pt idx="2">
                  <c:v>121771.12098733999</c:v>
                </c:pt>
              </c:numCache>
            </c:numRef>
          </c:val>
        </c:ser>
        <c:ser>
          <c:idx val="1"/>
          <c:order val="1"/>
          <c:tx>
            <c:strRef>
              <c:f>seasonal!$A$15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seasonal!$B$15:$D$15</c:f>
              <c:numCache>
                <c:formatCode>General</c:formatCode>
                <c:ptCount val="3"/>
                <c:pt idx="0">
                  <c:v>51920.557685462903</c:v>
                </c:pt>
                <c:pt idx="1">
                  <c:v>44060.859422430003</c:v>
                </c:pt>
                <c:pt idx="2">
                  <c:v>137339.07008652901</c:v>
                </c:pt>
              </c:numCache>
            </c:numRef>
          </c:val>
        </c:ser>
        <c:ser>
          <c:idx val="2"/>
          <c:order val="2"/>
          <c:tx>
            <c:strRef>
              <c:f>seasonal!$A$16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seasonal!$B$16:$D$16</c:f>
              <c:numCache>
                <c:formatCode>General</c:formatCode>
                <c:ptCount val="3"/>
                <c:pt idx="0">
                  <c:v>47640.575536971002</c:v>
                </c:pt>
                <c:pt idx="1">
                  <c:v>36428.8085902475</c:v>
                </c:pt>
                <c:pt idx="2">
                  <c:v>132250.05796458101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796216736"/>
        <c:axId val="796217296"/>
      </c:barChart>
      <c:catAx>
        <c:axId val="796216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96217296"/>
        <c:crosses val="autoZero"/>
        <c:auto val="1"/>
        <c:lblAlgn val="ctr"/>
        <c:lblOffset val="100"/>
        <c:noMultiLvlLbl val="0"/>
      </c:catAx>
      <c:valAx>
        <c:axId val="796217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96216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8</a:t>
            </a:r>
            <a:r>
              <a:rPr lang="ko-KR" altLang="en-US" sz="1500" b="1" dirty="0" smtClean="0"/>
              <a:t>동</a:t>
            </a:r>
            <a:r>
              <a:rPr lang="en-US" altLang="ko-KR" sz="1500" b="1" dirty="0"/>
              <a:t>_3</a:t>
            </a:r>
            <a:r>
              <a:rPr lang="ko-KR" altLang="en-US" sz="1500" b="1" dirty="0"/>
              <a:t>개년 시간대별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1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비교'!$C$5:$Z$5</c:f>
              <c:numCache>
                <c:formatCode>General</c:formatCode>
                <c:ptCount val="24"/>
                <c:pt idx="0">
                  <c:v>8773.0059413500003</c:v>
                </c:pt>
                <c:pt idx="1">
                  <c:v>8628.2930236499906</c:v>
                </c:pt>
                <c:pt idx="2">
                  <c:v>8618.0246071700003</c:v>
                </c:pt>
                <c:pt idx="3">
                  <c:v>8777.4103203400009</c:v>
                </c:pt>
                <c:pt idx="4">
                  <c:v>8585.0403202899997</c:v>
                </c:pt>
                <c:pt idx="5">
                  <c:v>8521.9227925499999</c:v>
                </c:pt>
                <c:pt idx="6">
                  <c:v>8718.1397874300001</c:v>
                </c:pt>
                <c:pt idx="7">
                  <c:v>8408.1974379919993</c:v>
                </c:pt>
                <c:pt idx="8">
                  <c:v>8113.0935821009898</c:v>
                </c:pt>
                <c:pt idx="9">
                  <c:v>9515.9771234949894</c:v>
                </c:pt>
                <c:pt idx="10">
                  <c:v>8892.5875913590007</c:v>
                </c:pt>
                <c:pt idx="11">
                  <c:v>9116.09231558799</c:v>
                </c:pt>
                <c:pt idx="12">
                  <c:v>9203.9665945729994</c:v>
                </c:pt>
                <c:pt idx="13">
                  <c:v>9548.4542455400006</c:v>
                </c:pt>
                <c:pt idx="14">
                  <c:v>10461.608988144</c:v>
                </c:pt>
                <c:pt idx="15">
                  <c:v>12056.375120479999</c:v>
                </c:pt>
                <c:pt idx="16">
                  <c:v>13013.910648929999</c:v>
                </c:pt>
                <c:pt idx="17">
                  <c:v>12167.67967245</c:v>
                </c:pt>
                <c:pt idx="18">
                  <c:v>10779.083499570001</c:v>
                </c:pt>
                <c:pt idx="19">
                  <c:v>10679.27774933</c:v>
                </c:pt>
                <c:pt idx="20">
                  <c:v>10475.395624639999</c:v>
                </c:pt>
                <c:pt idx="21">
                  <c:v>10062.425330759999</c:v>
                </c:pt>
                <c:pt idx="22">
                  <c:v>9527.3269880700009</c:v>
                </c:pt>
                <c:pt idx="23">
                  <c:v>8825.5674134799901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비교'!$C$6:$Z$6</c:f>
              <c:numCache>
                <c:formatCode>General</c:formatCode>
                <c:ptCount val="24"/>
                <c:pt idx="0">
                  <c:v>8439.5964953599996</c:v>
                </c:pt>
                <c:pt idx="1">
                  <c:v>8489.7223835200002</c:v>
                </c:pt>
                <c:pt idx="2">
                  <c:v>8477.9823344199995</c:v>
                </c:pt>
                <c:pt idx="3">
                  <c:v>8619.4376506000008</c:v>
                </c:pt>
                <c:pt idx="4">
                  <c:v>8481.0776343899906</c:v>
                </c:pt>
                <c:pt idx="5">
                  <c:v>8342.0098880700007</c:v>
                </c:pt>
                <c:pt idx="6">
                  <c:v>8588.1772856200005</c:v>
                </c:pt>
                <c:pt idx="7">
                  <c:v>8762.6110416339998</c:v>
                </c:pt>
                <c:pt idx="8">
                  <c:v>8703.3782793059909</c:v>
                </c:pt>
                <c:pt idx="9">
                  <c:v>9624.7880840169892</c:v>
                </c:pt>
                <c:pt idx="10">
                  <c:v>9674.2173236699891</c:v>
                </c:pt>
                <c:pt idx="11">
                  <c:v>9732.8851994959896</c:v>
                </c:pt>
                <c:pt idx="12">
                  <c:v>9250.30702685299</c:v>
                </c:pt>
                <c:pt idx="13">
                  <c:v>9827.0898225410001</c:v>
                </c:pt>
                <c:pt idx="14">
                  <c:v>11035.1097784719</c:v>
                </c:pt>
                <c:pt idx="15">
                  <c:v>12519.299438033901</c:v>
                </c:pt>
                <c:pt idx="16">
                  <c:v>13272.94311595</c:v>
                </c:pt>
                <c:pt idx="17">
                  <c:v>12874.756839759901</c:v>
                </c:pt>
                <c:pt idx="18">
                  <c:v>11049.894299289899</c:v>
                </c:pt>
                <c:pt idx="19">
                  <c:v>10192.46275726</c:v>
                </c:pt>
                <c:pt idx="20">
                  <c:v>10077.20092411</c:v>
                </c:pt>
                <c:pt idx="21">
                  <c:v>9908.2489212399996</c:v>
                </c:pt>
                <c:pt idx="22">
                  <c:v>9048.8689516199993</c:v>
                </c:pt>
                <c:pt idx="23">
                  <c:v>8328.4217191899897</c:v>
                </c:pt>
              </c:numCache>
            </c:numRef>
          </c:val>
        </c:ser>
        <c:ser>
          <c:idx val="3"/>
          <c:order val="3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비교'!$C$7:$Z$7</c:f>
              <c:numCache>
                <c:formatCode>General</c:formatCode>
                <c:ptCount val="24"/>
                <c:pt idx="0">
                  <c:v>7261.0744228066296</c:v>
                </c:pt>
                <c:pt idx="1">
                  <c:v>7363.5616907185104</c:v>
                </c:pt>
                <c:pt idx="2">
                  <c:v>7363.2147648111604</c:v>
                </c:pt>
                <c:pt idx="3">
                  <c:v>7523.2601934325503</c:v>
                </c:pt>
                <c:pt idx="4">
                  <c:v>7538.9184780654696</c:v>
                </c:pt>
                <c:pt idx="5">
                  <c:v>7559.3484575599095</c:v>
                </c:pt>
                <c:pt idx="6">
                  <c:v>7625.4285498842601</c:v>
                </c:pt>
                <c:pt idx="7">
                  <c:v>7927.5336074049501</c:v>
                </c:pt>
                <c:pt idx="8">
                  <c:v>7864.9037802406901</c:v>
                </c:pt>
                <c:pt idx="9">
                  <c:v>9086.5456409920207</c:v>
                </c:pt>
                <c:pt idx="10">
                  <c:v>10094.565141854</c:v>
                </c:pt>
                <c:pt idx="11">
                  <c:v>10487.66214687</c:v>
                </c:pt>
                <c:pt idx="12">
                  <c:v>9909.6470253903008</c:v>
                </c:pt>
                <c:pt idx="13">
                  <c:v>10241.0025229733</c:v>
                </c:pt>
                <c:pt idx="14">
                  <c:v>11249.368652630101</c:v>
                </c:pt>
                <c:pt idx="15">
                  <c:v>12279.987179541</c:v>
                </c:pt>
                <c:pt idx="16">
                  <c:v>12731.470701449</c:v>
                </c:pt>
                <c:pt idx="17">
                  <c:v>11766.374191597501</c:v>
                </c:pt>
                <c:pt idx="18">
                  <c:v>10101.371232972901</c:v>
                </c:pt>
                <c:pt idx="19">
                  <c:v>8910.7783816938609</c:v>
                </c:pt>
                <c:pt idx="20">
                  <c:v>8465.6069081875503</c:v>
                </c:pt>
                <c:pt idx="21">
                  <c:v>8217.1470292711401</c:v>
                </c:pt>
                <c:pt idx="22">
                  <c:v>7485.7949726725801</c:v>
                </c:pt>
                <c:pt idx="23">
                  <c:v>7264.8764187796396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01786112"/>
        <c:axId val="201788352"/>
        <c:extLst>
          <c:ext xmlns:c15="http://schemas.microsoft.com/office/drawing/2012/chart" uri="{02D57815-91ED-43cb-92C2-25804820EDAC}">
            <c15:filteredBarSeries>
              <c15:ser>
                <c:idx val="1"/>
                <c:order val="0"/>
                <c:tx>
                  <c:strRef>
                    <c:extLst>
                      <c:ext uri="{02D57815-91ED-43cb-92C2-25804820EDAC}">
                        <c15:formulaRef>
                          <c15:sqref>'3개년 그래프 비교'!$B$4</c15:sqref>
                        </c15:formulaRef>
                      </c:ext>
                    </c:extLst>
                    <c:strCache>
                      <c:ptCount val="1"/>
                      <c:pt idx="0">
                        <c:v>8동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val>
                <c:extLst/>
              </c15:ser>
            </c15:filteredBarSeries>
          </c:ext>
        </c:extLst>
      </c:barChart>
      <c:catAx>
        <c:axId val="201786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1788352"/>
        <c:crosses val="autoZero"/>
        <c:auto val="1"/>
        <c:lblAlgn val="ctr"/>
        <c:lblOffset val="100"/>
        <c:noMultiLvlLbl val="0"/>
      </c:catAx>
      <c:valAx>
        <c:axId val="2017883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1786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[hourlyMeanByMonth.txt]Sheet2!피벗 테이블2</c:name>
    <c:fmtId val="4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8</a:t>
            </a:r>
            <a:r>
              <a:rPr lang="ko-KR" altLang="en-US" sz="1500" b="1"/>
              <a:t>동 </a:t>
            </a:r>
            <a:r>
              <a:rPr lang="en-US" altLang="ko-KR" sz="1500" b="1"/>
              <a:t>_ 3</a:t>
            </a:r>
            <a:r>
              <a:rPr lang="ko-KR" altLang="en-US" sz="1500" b="1"/>
              <a:t>개년 하절기</a:t>
            </a:r>
            <a:r>
              <a:rPr lang="en-US" altLang="ko-KR" sz="1500" b="1"/>
              <a:t>(6~9</a:t>
            </a:r>
            <a:r>
              <a:rPr lang="ko-KR" altLang="en-US" sz="1500" b="1"/>
              <a:t>월</a:t>
            </a:r>
            <a:r>
              <a:rPr lang="en-US" altLang="ko-KR" sz="1500" b="1"/>
              <a:t>) </a:t>
            </a:r>
            <a:r>
              <a:rPr lang="ko-KR" altLang="en-US" sz="1500" b="1"/>
              <a:t>시간대별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92D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0070C0"/>
          </a:solidFill>
          <a:ln>
            <a:noFill/>
          </a:ln>
          <a:effectLst/>
        </c:spPr>
      </c:pivotFmt>
      <c:pivotFmt>
        <c:idx val="13"/>
        <c:spPr>
          <a:solidFill>
            <a:srgbClr val="92D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rgbClr val="0070C0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Sheet2!$B$3:$B$4</c:f>
              <c:strCache>
                <c:ptCount val="1"/>
                <c:pt idx="0">
                  <c:v>2015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Sheet2!$A$5:$A$29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Sheet2!$B$5:$B$29</c:f>
              <c:numCache>
                <c:formatCode>General</c:formatCode>
                <c:ptCount val="24"/>
                <c:pt idx="0">
                  <c:v>65.167952239214898</c:v>
                </c:pt>
                <c:pt idx="1">
                  <c:v>66.3927489223869</c:v>
                </c:pt>
                <c:pt idx="2">
                  <c:v>65.893172766730999</c:v>
                </c:pt>
                <c:pt idx="3">
                  <c:v>65.182248079472998</c:v>
                </c:pt>
                <c:pt idx="4">
                  <c:v>66.315020084946099</c:v>
                </c:pt>
                <c:pt idx="5">
                  <c:v>67.986312490559001</c:v>
                </c:pt>
                <c:pt idx="6">
                  <c:v>66.323464192526586</c:v>
                </c:pt>
                <c:pt idx="7">
                  <c:v>51.004604294278302</c:v>
                </c:pt>
                <c:pt idx="8">
                  <c:v>49.530208108709559</c:v>
                </c:pt>
                <c:pt idx="9">
                  <c:v>59.381278898172901</c:v>
                </c:pt>
                <c:pt idx="10">
                  <c:v>55.68998077635036</c:v>
                </c:pt>
                <c:pt idx="11">
                  <c:v>59.780838984722401</c:v>
                </c:pt>
                <c:pt idx="12">
                  <c:v>59.560603004217022</c:v>
                </c:pt>
                <c:pt idx="13">
                  <c:v>75.549439453849203</c:v>
                </c:pt>
                <c:pt idx="14">
                  <c:v>81.316540176559002</c:v>
                </c:pt>
                <c:pt idx="15">
                  <c:v>87.785639256623398</c:v>
                </c:pt>
                <c:pt idx="16">
                  <c:v>96.385156041096508</c:v>
                </c:pt>
                <c:pt idx="17">
                  <c:v>99.148394701429908</c:v>
                </c:pt>
                <c:pt idx="18">
                  <c:v>92.468585463376215</c:v>
                </c:pt>
                <c:pt idx="19">
                  <c:v>85.24481069880629</c:v>
                </c:pt>
                <c:pt idx="20">
                  <c:v>82.847200299515904</c:v>
                </c:pt>
                <c:pt idx="21">
                  <c:v>79.996568679042795</c:v>
                </c:pt>
                <c:pt idx="22">
                  <c:v>76.535634054558898</c:v>
                </c:pt>
                <c:pt idx="23">
                  <c:v>66.422642315257903</c:v>
                </c:pt>
              </c:numCache>
            </c:numRef>
          </c:val>
        </c:ser>
        <c:ser>
          <c:idx val="1"/>
          <c:order val="1"/>
          <c:tx>
            <c:strRef>
              <c:f>Sheet2!$C$3:$C$4</c:f>
              <c:strCache>
                <c:ptCount val="1"/>
                <c:pt idx="0">
                  <c:v>2016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Sheet2!$A$5:$A$29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Sheet2!$C$5:$C$29</c:f>
              <c:numCache>
                <c:formatCode>General</c:formatCode>
                <c:ptCount val="24"/>
                <c:pt idx="0">
                  <c:v>49.896703296999803</c:v>
                </c:pt>
                <c:pt idx="1">
                  <c:v>50.340552996182595</c:v>
                </c:pt>
                <c:pt idx="2">
                  <c:v>50.354992319602005</c:v>
                </c:pt>
                <c:pt idx="3">
                  <c:v>51.251291898462199</c:v>
                </c:pt>
                <c:pt idx="4">
                  <c:v>50.219811531999802</c:v>
                </c:pt>
                <c:pt idx="5">
                  <c:v>49.454407749376095</c:v>
                </c:pt>
                <c:pt idx="6">
                  <c:v>48.247334278720302</c:v>
                </c:pt>
                <c:pt idx="7">
                  <c:v>38.922533708618111</c:v>
                </c:pt>
                <c:pt idx="8">
                  <c:v>38.494838749125719</c:v>
                </c:pt>
                <c:pt idx="9">
                  <c:v>46.655356845367599</c:v>
                </c:pt>
                <c:pt idx="10">
                  <c:v>56.191896055384802</c:v>
                </c:pt>
                <c:pt idx="11">
                  <c:v>59.174090487267499</c:v>
                </c:pt>
                <c:pt idx="12">
                  <c:v>52.568331115133304</c:v>
                </c:pt>
                <c:pt idx="13">
                  <c:v>66.8806177201987</c:v>
                </c:pt>
                <c:pt idx="14">
                  <c:v>79.618478628775094</c:v>
                </c:pt>
                <c:pt idx="15">
                  <c:v>89.118801255278413</c:v>
                </c:pt>
                <c:pt idx="16">
                  <c:v>92.635737736311597</c:v>
                </c:pt>
                <c:pt idx="17">
                  <c:v>92.287678238548196</c:v>
                </c:pt>
                <c:pt idx="18">
                  <c:v>75.968090891408394</c:v>
                </c:pt>
                <c:pt idx="19">
                  <c:v>67.909193149602004</c:v>
                </c:pt>
                <c:pt idx="20">
                  <c:v>65.723259364924601</c:v>
                </c:pt>
                <c:pt idx="21">
                  <c:v>63.543987271956908</c:v>
                </c:pt>
                <c:pt idx="22">
                  <c:v>58.657630863548206</c:v>
                </c:pt>
                <c:pt idx="23">
                  <c:v>50.018722675537497</c:v>
                </c:pt>
              </c:numCache>
            </c:numRef>
          </c:val>
        </c:ser>
        <c:ser>
          <c:idx val="2"/>
          <c:order val="2"/>
          <c:tx>
            <c:strRef>
              <c:f>Sheet2!$D$3:$D$4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Sheet2!$A$5:$A$29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Sheet2!$D$5:$D$29</c:f>
              <c:numCache>
                <c:formatCode>General</c:formatCode>
                <c:ptCount val="24"/>
                <c:pt idx="0">
                  <c:v>34.336414829241406</c:v>
                </c:pt>
                <c:pt idx="1">
                  <c:v>34.859433989486</c:v>
                </c:pt>
                <c:pt idx="2">
                  <c:v>34.563107562942932</c:v>
                </c:pt>
                <c:pt idx="3">
                  <c:v>34.938851228131455</c:v>
                </c:pt>
                <c:pt idx="4">
                  <c:v>35.005426214478788</c:v>
                </c:pt>
                <c:pt idx="5">
                  <c:v>33.402766251564358</c:v>
                </c:pt>
                <c:pt idx="6">
                  <c:v>31.963822690373259</c:v>
                </c:pt>
                <c:pt idx="7">
                  <c:v>27.730406212658941</c:v>
                </c:pt>
                <c:pt idx="8">
                  <c:v>29.44949953361796</c:v>
                </c:pt>
                <c:pt idx="9">
                  <c:v>50.864365499862352</c:v>
                </c:pt>
                <c:pt idx="10">
                  <c:v>67.3658478059739</c:v>
                </c:pt>
                <c:pt idx="11">
                  <c:v>69.195665730469216</c:v>
                </c:pt>
                <c:pt idx="12">
                  <c:v>66.124366251244311</c:v>
                </c:pt>
                <c:pt idx="13">
                  <c:v>71.233507868294097</c:v>
                </c:pt>
                <c:pt idx="14">
                  <c:v>81.072270516860286</c:v>
                </c:pt>
                <c:pt idx="15">
                  <c:v>86.277541593279409</c:v>
                </c:pt>
                <c:pt idx="16">
                  <c:v>85.497996772574794</c:v>
                </c:pt>
                <c:pt idx="17">
                  <c:v>71.848664314067804</c:v>
                </c:pt>
                <c:pt idx="18">
                  <c:v>54.718518969402531</c:v>
                </c:pt>
                <c:pt idx="19">
                  <c:v>44.005510212437066</c:v>
                </c:pt>
                <c:pt idx="20">
                  <c:v>41.246221148285997</c:v>
                </c:pt>
                <c:pt idx="21">
                  <c:v>39.871183527187853</c:v>
                </c:pt>
                <c:pt idx="22">
                  <c:v>34.540646258523779</c:v>
                </c:pt>
                <c:pt idx="23">
                  <c:v>33.102334109880346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15236928"/>
        <c:axId val="515234128"/>
      </c:barChart>
      <c:catAx>
        <c:axId val="515236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5234128"/>
        <c:crosses val="autoZero"/>
        <c:auto val="1"/>
        <c:lblAlgn val="ctr"/>
        <c:lblOffset val="100"/>
        <c:noMultiLvlLbl val="0"/>
      </c:catAx>
      <c:valAx>
        <c:axId val="515234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5236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25</a:t>
            </a:r>
            <a:r>
              <a:rPr lang="ko-KR" altLang="en-US" sz="1500" b="1"/>
              <a:t>동 </a:t>
            </a:r>
            <a:r>
              <a:rPr lang="en-US" altLang="ko-KR" sz="1500" b="1"/>
              <a:t>_ 3</a:t>
            </a:r>
            <a:r>
              <a:rPr lang="ko-KR" altLang="en-US" sz="1500" b="1"/>
              <a:t>개년 월별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비교'!$C$5:$N$5</c:f>
              <c:numCache>
                <c:formatCode>General</c:formatCode>
                <c:ptCount val="12"/>
                <c:pt idx="0">
                  <c:v>115811.40276206</c:v>
                </c:pt>
                <c:pt idx="1">
                  <c:v>94072.831424079995</c:v>
                </c:pt>
                <c:pt idx="2">
                  <c:v>99739.526048200001</c:v>
                </c:pt>
                <c:pt idx="3">
                  <c:v>59932.451770419997</c:v>
                </c:pt>
                <c:pt idx="4">
                  <c:v>51422.083516569997</c:v>
                </c:pt>
                <c:pt idx="5">
                  <c:v>60440.345839900001</c:v>
                </c:pt>
                <c:pt idx="6">
                  <c:v>66151.311609939905</c:v>
                </c:pt>
                <c:pt idx="7">
                  <c:v>66958.593423739905</c:v>
                </c:pt>
                <c:pt idx="8">
                  <c:v>59377.500000109998</c:v>
                </c:pt>
                <c:pt idx="9">
                  <c:v>53844.785714290003</c:v>
                </c:pt>
                <c:pt idx="10">
                  <c:v>68026.072430029904</c:v>
                </c:pt>
                <c:pt idx="11">
                  <c:v>102688.89413987</c:v>
                </c:pt>
              </c:numCache>
            </c:numRef>
          </c:val>
          <c:extLst xmlns:c15="http://schemas.microsoft.com/office/drawing/2012/chart"/>
        </c:ser>
        <c:ser>
          <c:idx val="0"/>
          <c:order val="1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비교'!$C$6:$N$6</c:f>
              <c:numCache>
                <c:formatCode>General</c:formatCode>
                <c:ptCount val="12"/>
                <c:pt idx="0">
                  <c:v>106647.18827439001</c:v>
                </c:pt>
                <c:pt idx="1">
                  <c:v>91404.693138929899</c:v>
                </c:pt>
                <c:pt idx="2">
                  <c:v>83672.328804000004</c:v>
                </c:pt>
                <c:pt idx="3">
                  <c:v>56350.031825810001</c:v>
                </c:pt>
                <c:pt idx="4">
                  <c:v>55974.130476220002</c:v>
                </c:pt>
                <c:pt idx="5">
                  <c:v>61241.879778339899</c:v>
                </c:pt>
                <c:pt idx="6">
                  <c:v>63555.737792799999</c:v>
                </c:pt>
                <c:pt idx="7">
                  <c:v>68680.820180440001</c:v>
                </c:pt>
                <c:pt idx="8">
                  <c:v>55713.78340041</c:v>
                </c:pt>
                <c:pt idx="9">
                  <c:v>55590.1838040199</c:v>
                </c:pt>
                <c:pt idx="10">
                  <c:v>80576.197598239902</c:v>
                </c:pt>
                <c:pt idx="11">
                  <c:v>104939.492778749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비교'!$C$7:$N$7</c:f>
              <c:numCache>
                <c:formatCode>General</c:formatCode>
                <c:ptCount val="12"/>
                <c:pt idx="0">
                  <c:v>107530.11254509</c:v>
                </c:pt>
                <c:pt idx="1">
                  <c:v>99168.599818909905</c:v>
                </c:pt>
                <c:pt idx="2">
                  <c:v>96609.827798879996</c:v>
                </c:pt>
                <c:pt idx="3">
                  <c:v>73095.224956939899</c:v>
                </c:pt>
                <c:pt idx="4">
                  <c:v>72688.559702760002</c:v>
                </c:pt>
                <c:pt idx="5">
                  <c:v>81104.594811789997</c:v>
                </c:pt>
                <c:pt idx="6">
                  <c:v>82218.202678592905</c:v>
                </c:pt>
                <c:pt idx="7">
                  <c:v>77916.446191316703</c:v>
                </c:pt>
                <c:pt idx="8">
                  <c:v>68635.342076189903</c:v>
                </c:pt>
                <c:pt idx="9">
                  <c:v>55829.254863080299</c:v>
                </c:pt>
                <c:pt idx="10">
                  <c:v>92468.356616158402</c:v>
                </c:pt>
                <c:pt idx="11">
                  <c:v>127767.210909075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96719392"/>
        <c:axId val="296719952"/>
        <c:extLst/>
      </c:barChart>
      <c:catAx>
        <c:axId val="296719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6719952"/>
        <c:crosses val="autoZero"/>
        <c:auto val="1"/>
        <c:lblAlgn val="ctr"/>
        <c:lblOffset val="100"/>
        <c:noMultiLvlLbl val="0"/>
      </c:catAx>
      <c:valAx>
        <c:axId val="296719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6719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25</a:t>
            </a:r>
            <a:r>
              <a:rPr lang="ko-KR" altLang="en-US" sz="1500" b="1" dirty="0" smtClean="0"/>
              <a:t>동</a:t>
            </a:r>
            <a:r>
              <a:rPr lang="en-US" altLang="ko-KR" sz="1500" b="1" dirty="0"/>
              <a:t>_3</a:t>
            </a:r>
            <a:r>
              <a:rPr lang="ko-KR" altLang="en-US" sz="1500" b="1" dirty="0"/>
              <a:t>개년 시간대별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1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비교'!$C$5:$Z$5</c:f>
              <c:numCache>
                <c:formatCode>General</c:formatCode>
                <c:ptCount val="24"/>
                <c:pt idx="0">
                  <c:v>27077.428571410001</c:v>
                </c:pt>
                <c:pt idx="1">
                  <c:v>26374.166666699999</c:v>
                </c:pt>
                <c:pt idx="2">
                  <c:v>25750.613239499999</c:v>
                </c:pt>
                <c:pt idx="3">
                  <c:v>25754.737971019898</c:v>
                </c:pt>
                <c:pt idx="4">
                  <c:v>25430.410247</c:v>
                </c:pt>
                <c:pt idx="5">
                  <c:v>26364.406493539998</c:v>
                </c:pt>
                <c:pt idx="6">
                  <c:v>26848.795075729999</c:v>
                </c:pt>
                <c:pt idx="7">
                  <c:v>27444.934704200001</c:v>
                </c:pt>
                <c:pt idx="8">
                  <c:v>33490.453385829896</c:v>
                </c:pt>
                <c:pt idx="9">
                  <c:v>42197.043176059902</c:v>
                </c:pt>
                <c:pt idx="10">
                  <c:v>47047.197648729998</c:v>
                </c:pt>
                <c:pt idx="11">
                  <c:v>48759.000929299902</c:v>
                </c:pt>
                <c:pt idx="12">
                  <c:v>48487.442547840001</c:v>
                </c:pt>
                <c:pt idx="13">
                  <c:v>51700.004464309997</c:v>
                </c:pt>
                <c:pt idx="14">
                  <c:v>52510.6051586299</c:v>
                </c:pt>
                <c:pt idx="15">
                  <c:v>52287.313492199901</c:v>
                </c:pt>
                <c:pt idx="16">
                  <c:v>50575.5178571</c:v>
                </c:pt>
                <c:pt idx="17">
                  <c:v>46905.658068839999</c:v>
                </c:pt>
                <c:pt idx="18">
                  <c:v>41206.45291</c:v>
                </c:pt>
                <c:pt idx="19">
                  <c:v>39575.107142770001</c:v>
                </c:pt>
                <c:pt idx="20">
                  <c:v>37233.267857109997</c:v>
                </c:pt>
                <c:pt idx="21">
                  <c:v>35037.383928559997</c:v>
                </c:pt>
                <c:pt idx="22">
                  <c:v>32148.2142857</c:v>
                </c:pt>
                <c:pt idx="23">
                  <c:v>28259.642857129998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비교'!$C$6:$Z$6</c:f>
              <c:numCache>
                <c:formatCode>General</c:formatCode>
                <c:ptCount val="24"/>
                <c:pt idx="0">
                  <c:v>25544.987179529999</c:v>
                </c:pt>
                <c:pt idx="1">
                  <c:v>25342.552380949899</c:v>
                </c:pt>
                <c:pt idx="2">
                  <c:v>24659.59469528</c:v>
                </c:pt>
                <c:pt idx="3">
                  <c:v>24724.596354609999</c:v>
                </c:pt>
                <c:pt idx="4">
                  <c:v>24829.559555510001</c:v>
                </c:pt>
                <c:pt idx="5">
                  <c:v>24987.561179730001</c:v>
                </c:pt>
                <c:pt idx="6">
                  <c:v>25184.357006479899</c:v>
                </c:pt>
                <c:pt idx="7">
                  <c:v>27058.965425029899</c:v>
                </c:pt>
                <c:pt idx="8">
                  <c:v>33254.755453389997</c:v>
                </c:pt>
                <c:pt idx="9">
                  <c:v>41828.304452169999</c:v>
                </c:pt>
                <c:pt idx="10">
                  <c:v>47117.142470789899</c:v>
                </c:pt>
                <c:pt idx="11">
                  <c:v>49080.890809069999</c:v>
                </c:pt>
                <c:pt idx="12">
                  <c:v>47065.919325069997</c:v>
                </c:pt>
                <c:pt idx="13">
                  <c:v>51693.810533629898</c:v>
                </c:pt>
                <c:pt idx="14">
                  <c:v>53618.269415820003</c:v>
                </c:pt>
                <c:pt idx="15">
                  <c:v>53173.358237729997</c:v>
                </c:pt>
                <c:pt idx="16">
                  <c:v>51769.929669980003</c:v>
                </c:pt>
                <c:pt idx="17">
                  <c:v>46484.987699839898</c:v>
                </c:pt>
                <c:pt idx="18">
                  <c:v>39757.431780389998</c:v>
                </c:pt>
                <c:pt idx="19">
                  <c:v>39028.391720799998</c:v>
                </c:pt>
                <c:pt idx="20">
                  <c:v>36791.546442220002</c:v>
                </c:pt>
                <c:pt idx="21">
                  <c:v>34118.775091639996</c:v>
                </c:pt>
                <c:pt idx="22">
                  <c:v>31214.107692369998</c:v>
                </c:pt>
                <c:pt idx="23">
                  <c:v>26016.673280319999</c:v>
                </c:pt>
              </c:numCache>
            </c:numRef>
          </c:val>
        </c:ser>
        <c:ser>
          <c:idx val="3"/>
          <c:order val="3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비교'!$C$7:$Z$7</c:f>
              <c:numCache>
                <c:formatCode>General</c:formatCode>
                <c:ptCount val="24"/>
                <c:pt idx="0">
                  <c:v>32207.562254499699</c:v>
                </c:pt>
                <c:pt idx="1">
                  <c:v>31666.896278090899</c:v>
                </c:pt>
                <c:pt idx="2">
                  <c:v>31400.084116258498</c:v>
                </c:pt>
                <c:pt idx="3">
                  <c:v>31265.238209642601</c:v>
                </c:pt>
                <c:pt idx="4">
                  <c:v>30517.7236187499</c:v>
                </c:pt>
                <c:pt idx="5">
                  <c:v>30628.684949864699</c:v>
                </c:pt>
                <c:pt idx="6">
                  <c:v>31138.8767294356</c:v>
                </c:pt>
                <c:pt idx="7">
                  <c:v>33923.434619333602</c:v>
                </c:pt>
                <c:pt idx="8">
                  <c:v>41358.736237008103</c:v>
                </c:pt>
                <c:pt idx="9">
                  <c:v>49708.815682017499</c:v>
                </c:pt>
                <c:pt idx="10">
                  <c:v>54441.606186627003</c:v>
                </c:pt>
                <c:pt idx="11">
                  <c:v>56420.3729040084</c:v>
                </c:pt>
                <c:pt idx="12">
                  <c:v>52324.260063349699</c:v>
                </c:pt>
                <c:pt idx="13">
                  <c:v>58007.990196891602</c:v>
                </c:pt>
                <c:pt idx="14">
                  <c:v>59656.6298406727</c:v>
                </c:pt>
                <c:pt idx="15">
                  <c:v>59030.893055203298</c:v>
                </c:pt>
                <c:pt idx="16">
                  <c:v>57494.225296289304</c:v>
                </c:pt>
                <c:pt idx="17">
                  <c:v>53413.694052258899</c:v>
                </c:pt>
                <c:pt idx="18">
                  <c:v>45029.5925958792</c:v>
                </c:pt>
                <c:pt idx="19">
                  <c:v>44073.528020052203</c:v>
                </c:pt>
                <c:pt idx="20">
                  <c:v>42698.940056627202</c:v>
                </c:pt>
                <c:pt idx="21">
                  <c:v>40009.283371995902</c:v>
                </c:pt>
                <c:pt idx="22">
                  <c:v>36114.540000323002</c:v>
                </c:pt>
                <c:pt idx="23">
                  <c:v>32500.124633702901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518376848"/>
        <c:axId val="518375728"/>
        <c:extLst>
          <c:ext xmlns:c15="http://schemas.microsoft.com/office/drawing/2012/chart" uri="{02D57815-91ED-43cb-92C2-25804820EDAC}">
            <c15:filteredBarSeries>
              <c15:ser>
                <c:idx val="1"/>
                <c:order val="0"/>
                <c:tx>
                  <c:strRef>
                    <c:extLst>
                      <c:ext uri="{02D57815-91ED-43cb-92C2-25804820EDAC}">
                        <c15:formulaRef>
                          <c15:sqref>'3개년 그래프 비교'!$B$4</c15:sqref>
                        </c15:formulaRef>
                      </c:ext>
                    </c:extLst>
                    <c:strCache>
                      <c:ptCount val="1"/>
                      <c:pt idx="0">
                        <c:v>25동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val>
                <c:extLst/>
              </c15:ser>
            </c15:filteredBarSeries>
          </c:ext>
        </c:extLst>
      </c:barChart>
      <c:catAx>
        <c:axId val="518376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8375728"/>
        <c:crosses val="autoZero"/>
        <c:auto val="1"/>
        <c:lblAlgn val="ctr"/>
        <c:lblOffset val="100"/>
        <c:noMultiLvlLbl val="0"/>
      </c:catAx>
      <c:valAx>
        <c:axId val="518375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8376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1</a:t>
            </a:r>
            <a:r>
              <a:rPr lang="ko-KR" altLang="en-US" sz="1500" b="1"/>
              <a:t>동 </a:t>
            </a:r>
            <a:r>
              <a:rPr lang="en-US" altLang="ko-KR" sz="1500" b="1"/>
              <a:t>_ 3</a:t>
            </a:r>
            <a:r>
              <a:rPr lang="ko-KR" altLang="en-US" sz="1500" b="1"/>
              <a:t>개년 월별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비교'!$C$5:$N$5</c:f>
              <c:numCache>
                <c:formatCode>General</c:formatCode>
                <c:ptCount val="12"/>
                <c:pt idx="0">
                  <c:v>48707.54823375</c:v>
                </c:pt>
                <c:pt idx="1">
                  <c:v>38881.712119930002</c:v>
                </c:pt>
                <c:pt idx="2">
                  <c:v>38672.045379999901</c:v>
                </c:pt>
                <c:pt idx="3">
                  <c:v>20879.67051281</c:v>
                </c:pt>
                <c:pt idx="4">
                  <c:v>14609.487179489999</c:v>
                </c:pt>
                <c:pt idx="5">
                  <c:v>16732.232917829999</c:v>
                </c:pt>
                <c:pt idx="6">
                  <c:v>18905.054945060001</c:v>
                </c:pt>
                <c:pt idx="7">
                  <c:v>20161.991596639898</c:v>
                </c:pt>
                <c:pt idx="8">
                  <c:v>16916.785714279999</c:v>
                </c:pt>
                <c:pt idx="9">
                  <c:v>15371.35714285</c:v>
                </c:pt>
                <c:pt idx="10">
                  <c:v>28439.538049819999</c:v>
                </c:pt>
                <c:pt idx="11">
                  <c:v>41638.2844956599</c:v>
                </c:pt>
              </c:numCache>
            </c:numRef>
          </c:val>
          <c:extLst xmlns:c15="http://schemas.microsoft.com/office/drawing/2012/chart"/>
        </c:ser>
        <c:ser>
          <c:idx val="0"/>
          <c:order val="1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비교'!$C$6:$N$6</c:f>
              <c:numCache>
                <c:formatCode>General</c:formatCode>
                <c:ptCount val="12"/>
                <c:pt idx="0">
                  <c:v>46819.542833710002</c:v>
                </c:pt>
                <c:pt idx="1">
                  <c:v>37204.267717499897</c:v>
                </c:pt>
                <c:pt idx="2">
                  <c:v>34517.1102892899</c:v>
                </c:pt>
                <c:pt idx="3">
                  <c:v>18053.256624009999</c:v>
                </c:pt>
                <c:pt idx="4">
                  <c:v>14388.47169262</c:v>
                </c:pt>
                <c:pt idx="5">
                  <c:v>15781.91668896</c:v>
                </c:pt>
                <c:pt idx="6">
                  <c:v>18705.142565053</c:v>
                </c:pt>
                <c:pt idx="7">
                  <c:v>21222.709016180001</c:v>
                </c:pt>
                <c:pt idx="8">
                  <c:v>14620.422893982</c:v>
                </c:pt>
                <c:pt idx="9">
                  <c:v>14863.119410490001</c:v>
                </c:pt>
                <c:pt idx="10">
                  <c:v>31407.378476260001</c:v>
                </c:pt>
                <c:pt idx="11">
                  <c:v>47249.542058269901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비교'!$C$7:$N$7</c:f>
              <c:numCache>
                <c:formatCode>General</c:formatCode>
                <c:ptCount val="12"/>
                <c:pt idx="0">
                  <c:v>51718.797360370001</c:v>
                </c:pt>
                <c:pt idx="1">
                  <c:v>43732.414183879999</c:v>
                </c:pt>
                <c:pt idx="2">
                  <c:v>38624.052133739999</c:v>
                </c:pt>
                <c:pt idx="3">
                  <c:v>17918.001789490001</c:v>
                </c:pt>
                <c:pt idx="4">
                  <c:v>14039.4614694099</c:v>
                </c:pt>
                <c:pt idx="5">
                  <c:v>16187.509169072</c:v>
                </c:pt>
                <c:pt idx="6">
                  <c:v>22032.809580277</c:v>
                </c:pt>
                <c:pt idx="7">
                  <c:v>19037.664163744699</c:v>
                </c:pt>
                <c:pt idx="8">
                  <c:v>15690.3007200312</c:v>
                </c:pt>
                <c:pt idx="9">
                  <c:v>14145.8346850209</c:v>
                </c:pt>
                <c:pt idx="10">
                  <c:v>34605.697979024197</c:v>
                </c:pt>
                <c:pt idx="11">
                  <c:v>53434.426876906698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01252688"/>
        <c:axId val="338440800"/>
        <c:extLst/>
      </c:barChart>
      <c:catAx>
        <c:axId val="301252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38440800"/>
        <c:crosses val="autoZero"/>
        <c:auto val="1"/>
        <c:lblAlgn val="ctr"/>
        <c:lblOffset val="100"/>
        <c:noMultiLvlLbl val="0"/>
      </c:catAx>
      <c:valAx>
        <c:axId val="338440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01252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25</a:t>
            </a:r>
            <a:r>
              <a:rPr lang="ko-KR" altLang="en-US" sz="1500" b="1" dirty="0" smtClean="0"/>
              <a:t>동</a:t>
            </a:r>
            <a:r>
              <a:rPr lang="en-US" altLang="ko-KR" sz="1500" b="1" dirty="0"/>
              <a:t>_3</a:t>
            </a:r>
            <a:r>
              <a:rPr lang="ko-KR" altLang="en-US" sz="1500" b="1" dirty="0"/>
              <a:t>개년 계절별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seasonal!$A$14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seasonal!$B$14:$D$14</c:f>
              <c:numCache>
                <c:formatCode>General</c:formatCode>
                <c:ptCount val="3"/>
                <c:pt idx="0">
                  <c:v>233225.39343130999</c:v>
                </c:pt>
                <c:pt idx="1">
                  <c:v>252927.75087369001</c:v>
                </c:pt>
                <c:pt idx="2">
                  <c:v>412312.65437420999</c:v>
                </c:pt>
              </c:numCache>
            </c:numRef>
          </c:val>
        </c:ser>
        <c:ser>
          <c:idx val="1"/>
          <c:order val="1"/>
          <c:tx>
            <c:strRef>
              <c:f>seasonal!$A$15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seasonal!$B$15:$D$15</c:f>
              <c:numCache>
                <c:formatCode>General</c:formatCode>
                <c:ptCount val="3"/>
                <c:pt idx="0">
                  <c:v>248490.54370428901</c:v>
                </c:pt>
                <c:pt idx="1">
                  <c:v>249192.22115199</c:v>
                </c:pt>
                <c:pt idx="2">
                  <c:v>386663.70299606997</c:v>
                </c:pt>
              </c:numCache>
            </c:numRef>
          </c:val>
        </c:ser>
        <c:ser>
          <c:idx val="2"/>
          <c:order val="2"/>
          <c:tx>
            <c:strRef>
              <c:f>seasonal!$A$16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seasonal!$B$16:$D$16</c:f>
              <c:numCache>
                <c:formatCode>General</c:formatCode>
                <c:ptCount val="3"/>
                <c:pt idx="0">
                  <c:v>294081.39613893803</c:v>
                </c:pt>
                <c:pt idx="1">
                  <c:v>309874.58575788903</c:v>
                </c:pt>
                <c:pt idx="2">
                  <c:v>431075.75107195502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92717152"/>
        <c:axId val="292718832"/>
      </c:barChart>
      <c:catAx>
        <c:axId val="292717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2718832"/>
        <c:crosses val="autoZero"/>
        <c:auto val="1"/>
        <c:lblAlgn val="ctr"/>
        <c:lblOffset val="100"/>
        <c:noMultiLvlLbl val="0"/>
      </c:catAx>
      <c:valAx>
        <c:axId val="292718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2717152"/>
        <c:crosses val="autoZero"/>
        <c:crossBetween val="between"/>
        <c:majorUnit val="100000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27</a:t>
            </a:r>
            <a:r>
              <a:rPr lang="ko-KR" altLang="en-US" sz="1500" b="1"/>
              <a:t>동 </a:t>
            </a:r>
            <a:r>
              <a:rPr lang="en-US" altLang="ko-KR" sz="1500" b="1"/>
              <a:t>_ 3</a:t>
            </a:r>
            <a:r>
              <a:rPr lang="ko-KR" altLang="en-US" sz="1500" b="1"/>
              <a:t>개년 월별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비교'!$C$5:$N$5</c:f>
              <c:numCache>
                <c:formatCode>General</c:formatCode>
                <c:ptCount val="12"/>
                <c:pt idx="0">
                  <c:v>122701.37857145</c:v>
                </c:pt>
                <c:pt idx="1">
                  <c:v>97620.794963210006</c:v>
                </c:pt>
                <c:pt idx="2">
                  <c:v>103502.3748744</c:v>
                </c:pt>
                <c:pt idx="3">
                  <c:v>66223.823715110004</c:v>
                </c:pt>
                <c:pt idx="4">
                  <c:v>58570.761294199998</c:v>
                </c:pt>
                <c:pt idx="5">
                  <c:v>65124.058180689899</c:v>
                </c:pt>
                <c:pt idx="6">
                  <c:v>70512.714285640002</c:v>
                </c:pt>
                <c:pt idx="7">
                  <c:v>68493.407782380003</c:v>
                </c:pt>
                <c:pt idx="8">
                  <c:v>63018.74603183</c:v>
                </c:pt>
                <c:pt idx="9">
                  <c:v>59785.571428570001</c:v>
                </c:pt>
                <c:pt idx="10">
                  <c:v>75664.462063590006</c:v>
                </c:pt>
                <c:pt idx="11">
                  <c:v>113963.53874926</c:v>
                </c:pt>
              </c:numCache>
            </c:numRef>
          </c:val>
          <c:extLst xmlns:c15="http://schemas.microsoft.com/office/drawing/2012/chart"/>
        </c:ser>
        <c:ser>
          <c:idx val="0"/>
          <c:order val="1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비교'!$C$6:$N$6</c:f>
              <c:numCache>
                <c:formatCode>General</c:formatCode>
                <c:ptCount val="12"/>
                <c:pt idx="0">
                  <c:v>112587.55622878</c:v>
                </c:pt>
                <c:pt idx="1">
                  <c:v>96810.185881099998</c:v>
                </c:pt>
                <c:pt idx="2">
                  <c:v>92940.541124839903</c:v>
                </c:pt>
                <c:pt idx="3">
                  <c:v>62214.499591539898</c:v>
                </c:pt>
                <c:pt idx="4">
                  <c:v>60600.571688199998</c:v>
                </c:pt>
                <c:pt idx="5">
                  <c:v>69168.98300891</c:v>
                </c:pt>
                <c:pt idx="6">
                  <c:v>75963.537878539995</c:v>
                </c:pt>
                <c:pt idx="7">
                  <c:v>76061.290093040006</c:v>
                </c:pt>
                <c:pt idx="8">
                  <c:v>61833.299558639897</c:v>
                </c:pt>
                <c:pt idx="9">
                  <c:v>59827.49585259</c:v>
                </c:pt>
                <c:pt idx="10">
                  <c:v>83645.155078380005</c:v>
                </c:pt>
                <c:pt idx="11">
                  <c:v>105535.251870979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비교'!$C$7:$N$7</c:f>
              <c:numCache>
                <c:formatCode>General</c:formatCode>
                <c:ptCount val="12"/>
                <c:pt idx="0">
                  <c:v>111644.54752226001</c:v>
                </c:pt>
                <c:pt idx="1">
                  <c:v>102130.01568793</c:v>
                </c:pt>
                <c:pt idx="2">
                  <c:v>95761.244213429905</c:v>
                </c:pt>
                <c:pt idx="3">
                  <c:v>66728.482028800005</c:v>
                </c:pt>
                <c:pt idx="4">
                  <c:v>58166.311977420002</c:v>
                </c:pt>
                <c:pt idx="5">
                  <c:v>64185.406508277003</c:v>
                </c:pt>
                <c:pt idx="6">
                  <c:v>76056.113322951598</c:v>
                </c:pt>
                <c:pt idx="7">
                  <c:v>70991.346468198593</c:v>
                </c:pt>
                <c:pt idx="8">
                  <c:v>61935.179164879097</c:v>
                </c:pt>
                <c:pt idx="9">
                  <c:v>59770.646389384798</c:v>
                </c:pt>
                <c:pt idx="10">
                  <c:v>94452.700133864506</c:v>
                </c:pt>
                <c:pt idx="11">
                  <c:v>126300.06117610401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40070208"/>
        <c:axId val="340068528"/>
        <c:extLst/>
      </c:barChart>
      <c:catAx>
        <c:axId val="340070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0068528"/>
        <c:crosses val="autoZero"/>
        <c:auto val="1"/>
        <c:lblAlgn val="ctr"/>
        <c:lblOffset val="100"/>
        <c:noMultiLvlLbl val="0"/>
      </c:catAx>
      <c:valAx>
        <c:axId val="340068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00702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27</a:t>
            </a:r>
            <a:r>
              <a:rPr lang="ko-KR" altLang="en-US" sz="1500" b="1" dirty="0" smtClean="0"/>
              <a:t>동</a:t>
            </a:r>
            <a:r>
              <a:rPr lang="en-US" altLang="ko-KR" sz="1500" b="1" dirty="0"/>
              <a:t>_3</a:t>
            </a:r>
            <a:r>
              <a:rPr lang="ko-KR" altLang="en-US" sz="1500" b="1" dirty="0"/>
              <a:t>개년 시간대별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1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비교'!$C$5:$Z$5</c:f>
              <c:numCache>
                <c:formatCode>General</c:formatCode>
                <c:ptCount val="24"/>
                <c:pt idx="0">
                  <c:v>31017.571428560001</c:v>
                </c:pt>
                <c:pt idx="1">
                  <c:v>29790</c:v>
                </c:pt>
                <c:pt idx="2">
                  <c:v>28834.40541123</c:v>
                </c:pt>
                <c:pt idx="3">
                  <c:v>28096.9158009399</c:v>
                </c:pt>
                <c:pt idx="4">
                  <c:v>27819.048958359999</c:v>
                </c:pt>
                <c:pt idx="5">
                  <c:v>27781.553888229999</c:v>
                </c:pt>
                <c:pt idx="6">
                  <c:v>28703.73092735</c:v>
                </c:pt>
                <c:pt idx="7">
                  <c:v>30529.256670899998</c:v>
                </c:pt>
                <c:pt idx="8">
                  <c:v>34796.480265140002</c:v>
                </c:pt>
                <c:pt idx="9">
                  <c:v>42681.525360239997</c:v>
                </c:pt>
                <c:pt idx="10">
                  <c:v>46773.898272999897</c:v>
                </c:pt>
                <c:pt idx="11">
                  <c:v>48915.926232109901</c:v>
                </c:pt>
                <c:pt idx="12">
                  <c:v>48523.285714329999</c:v>
                </c:pt>
                <c:pt idx="13">
                  <c:v>52065.27550987</c:v>
                </c:pt>
                <c:pt idx="14">
                  <c:v>53892.380101770003</c:v>
                </c:pt>
                <c:pt idx="15">
                  <c:v>54763.594812900003</c:v>
                </c:pt>
                <c:pt idx="16">
                  <c:v>53844.196871100001</c:v>
                </c:pt>
                <c:pt idx="17">
                  <c:v>51361.671428529997</c:v>
                </c:pt>
                <c:pt idx="18">
                  <c:v>45446.360714219998</c:v>
                </c:pt>
                <c:pt idx="19">
                  <c:v>44739.839285740003</c:v>
                </c:pt>
                <c:pt idx="20">
                  <c:v>43472.928571550001</c:v>
                </c:pt>
                <c:pt idx="21">
                  <c:v>41007.499999959997</c:v>
                </c:pt>
                <c:pt idx="22">
                  <c:v>37344.357142870002</c:v>
                </c:pt>
                <c:pt idx="23">
                  <c:v>32979.928571429999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비교'!$C$6:$Z$6</c:f>
              <c:numCache>
                <c:formatCode>General</c:formatCode>
                <c:ptCount val="24"/>
                <c:pt idx="0">
                  <c:v>29865.72710643</c:v>
                </c:pt>
                <c:pt idx="1">
                  <c:v>28554.823809559999</c:v>
                </c:pt>
                <c:pt idx="2">
                  <c:v>27203.269485529901</c:v>
                </c:pt>
                <c:pt idx="3">
                  <c:v>26504.744195250001</c:v>
                </c:pt>
                <c:pt idx="4">
                  <c:v>26176.890856040001</c:v>
                </c:pt>
                <c:pt idx="5">
                  <c:v>25967.489201209999</c:v>
                </c:pt>
                <c:pt idx="6">
                  <c:v>26698.330920640001</c:v>
                </c:pt>
                <c:pt idx="7">
                  <c:v>29681.382164809998</c:v>
                </c:pt>
                <c:pt idx="8">
                  <c:v>35373.990250109899</c:v>
                </c:pt>
                <c:pt idx="9">
                  <c:v>43022.341264520001</c:v>
                </c:pt>
                <c:pt idx="10">
                  <c:v>47834.419254799999</c:v>
                </c:pt>
                <c:pt idx="11">
                  <c:v>49669.189867020003</c:v>
                </c:pt>
                <c:pt idx="12">
                  <c:v>49431.802438599902</c:v>
                </c:pt>
                <c:pt idx="13">
                  <c:v>52586.996924229898</c:v>
                </c:pt>
                <c:pt idx="14">
                  <c:v>54730.069953229999</c:v>
                </c:pt>
                <c:pt idx="15">
                  <c:v>55818.596363199998</c:v>
                </c:pt>
                <c:pt idx="16">
                  <c:v>54656.151515899997</c:v>
                </c:pt>
                <c:pt idx="17">
                  <c:v>51212.7100781099</c:v>
                </c:pt>
                <c:pt idx="18">
                  <c:v>45308.966398320001</c:v>
                </c:pt>
                <c:pt idx="19">
                  <c:v>44523.65783104</c:v>
                </c:pt>
                <c:pt idx="20">
                  <c:v>43274.194436109901</c:v>
                </c:pt>
                <c:pt idx="21">
                  <c:v>40701.486446909999</c:v>
                </c:pt>
                <c:pt idx="22">
                  <c:v>36733.35577527</c:v>
                </c:pt>
                <c:pt idx="23">
                  <c:v>31657.781318699999</c:v>
                </c:pt>
              </c:numCache>
            </c:numRef>
          </c:val>
        </c:ser>
        <c:ser>
          <c:idx val="3"/>
          <c:order val="3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비교'!$C$7:$Z$7</c:f>
              <c:numCache>
                <c:formatCode>General</c:formatCode>
                <c:ptCount val="24"/>
                <c:pt idx="0">
                  <c:v>30885.505791440901</c:v>
                </c:pt>
                <c:pt idx="1">
                  <c:v>30321.226214848801</c:v>
                </c:pt>
                <c:pt idx="2">
                  <c:v>28896.937662311499</c:v>
                </c:pt>
                <c:pt idx="3">
                  <c:v>28266.2797573647</c:v>
                </c:pt>
                <c:pt idx="4">
                  <c:v>27833.249054734901</c:v>
                </c:pt>
                <c:pt idx="5">
                  <c:v>27802.542921951299</c:v>
                </c:pt>
                <c:pt idx="6">
                  <c:v>28446.2148449903</c:v>
                </c:pt>
                <c:pt idx="7">
                  <c:v>31093.746692548699</c:v>
                </c:pt>
                <c:pt idx="8">
                  <c:v>37139.025900642402</c:v>
                </c:pt>
                <c:pt idx="9">
                  <c:v>45133.274914075198</c:v>
                </c:pt>
                <c:pt idx="10">
                  <c:v>49989.483902628097</c:v>
                </c:pt>
                <c:pt idx="11">
                  <c:v>52466.5463527514</c:v>
                </c:pt>
                <c:pt idx="12">
                  <c:v>48708.217689079298</c:v>
                </c:pt>
                <c:pt idx="13">
                  <c:v>53957.337847335599</c:v>
                </c:pt>
                <c:pt idx="14">
                  <c:v>56142.938045998002</c:v>
                </c:pt>
                <c:pt idx="15">
                  <c:v>56516.472126072003</c:v>
                </c:pt>
                <c:pt idx="16">
                  <c:v>55486.048179286801</c:v>
                </c:pt>
                <c:pt idx="17">
                  <c:v>53028.0264955155</c:v>
                </c:pt>
                <c:pt idx="18">
                  <c:v>45188.7399327401</c:v>
                </c:pt>
                <c:pt idx="19">
                  <c:v>44921.088476096498</c:v>
                </c:pt>
                <c:pt idx="20">
                  <c:v>44551.306503896303</c:v>
                </c:pt>
                <c:pt idx="21">
                  <c:v>42227.698916048699</c:v>
                </c:pt>
                <c:pt idx="22">
                  <c:v>36744.2339687106</c:v>
                </c:pt>
                <c:pt idx="23">
                  <c:v>32375.912402431499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515056800"/>
        <c:axId val="515000576"/>
        <c:extLst>
          <c:ext xmlns:c15="http://schemas.microsoft.com/office/drawing/2012/chart" uri="{02D57815-91ED-43cb-92C2-25804820EDAC}">
            <c15:filteredBarSeries>
              <c15:ser>
                <c:idx val="1"/>
                <c:order val="0"/>
                <c:tx>
                  <c:strRef>
                    <c:extLst>
                      <c:ext uri="{02D57815-91ED-43cb-92C2-25804820EDAC}">
                        <c15:formulaRef>
                          <c15:sqref>'3개년 그래프 비교'!$B$4</c15:sqref>
                        </c15:formulaRef>
                      </c:ext>
                    </c:extLst>
                    <c:strCache>
                      <c:ptCount val="1"/>
                      <c:pt idx="0">
                        <c:v>27동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val>
                <c:extLst/>
              </c15:ser>
            </c15:filteredBarSeries>
          </c:ext>
        </c:extLst>
      </c:barChart>
      <c:catAx>
        <c:axId val="515056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5000576"/>
        <c:crosses val="autoZero"/>
        <c:auto val="1"/>
        <c:lblAlgn val="ctr"/>
        <c:lblOffset val="100"/>
        <c:noMultiLvlLbl val="0"/>
      </c:catAx>
      <c:valAx>
        <c:axId val="515000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5056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27</a:t>
            </a:r>
            <a:r>
              <a:rPr lang="ko-KR" altLang="en-US" sz="1500" b="1"/>
              <a:t>동</a:t>
            </a:r>
            <a:r>
              <a:rPr lang="en-US" altLang="ko-KR" sz="1500" b="1"/>
              <a:t>_3</a:t>
            </a:r>
            <a:r>
              <a:rPr lang="ko-KR" altLang="en-US" sz="1500" b="1"/>
              <a:t>개년 계절별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seasonal!$A$14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seasonal!$B$14:$D$14</c:f>
              <c:numCache>
                <c:formatCode>General</c:formatCode>
                <c:ptCount val="3"/>
                <c:pt idx="0">
                  <c:v>260244.61850146999</c:v>
                </c:pt>
                <c:pt idx="1">
                  <c:v>267148.92628054001</c:v>
                </c:pt>
                <c:pt idx="2">
                  <c:v>437788.08715831902</c:v>
                </c:pt>
              </c:numCache>
            </c:numRef>
          </c:val>
        </c:ser>
        <c:ser>
          <c:idx val="1"/>
          <c:order val="1"/>
          <c:tx>
            <c:strRef>
              <c:f>seasonal!$A$15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seasonal!$B$15:$D$15</c:f>
              <c:numCache>
                <c:formatCode>General</c:formatCode>
                <c:ptCount val="3"/>
                <c:pt idx="0">
                  <c:v>266287.72221071</c:v>
                </c:pt>
                <c:pt idx="1">
                  <c:v>283027.110539129</c:v>
                </c:pt>
                <c:pt idx="2">
                  <c:v>407873.53510570002</c:v>
                </c:pt>
              </c:numCache>
            </c:numRef>
          </c:val>
        </c:ser>
        <c:ser>
          <c:idx val="2"/>
          <c:order val="2"/>
          <c:tx>
            <c:strRef>
              <c:f>seasonal!$A$16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seasonal!$B$16:$D$16</c:f>
              <c:numCache>
                <c:formatCode>General</c:formatCode>
                <c:ptCount val="3"/>
                <c:pt idx="0">
                  <c:v>279118.140529469</c:v>
                </c:pt>
                <c:pt idx="1">
                  <c:v>273168.04546430602</c:v>
                </c:pt>
                <c:pt idx="2">
                  <c:v>435835.86859972402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518292576"/>
        <c:axId val="301436720"/>
      </c:barChart>
      <c:catAx>
        <c:axId val="518292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01436720"/>
        <c:crosses val="autoZero"/>
        <c:auto val="1"/>
        <c:lblAlgn val="ctr"/>
        <c:lblOffset val="100"/>
        <c:noMultiLvlLbl val="0"/>
      </c:catAx>
      <c:valAx>
        <c:axId val="3014367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8292576"/>
        <c:crosses val="autoZero"/>
        <c:crossBetween val="between"/>
        <c:majorUnit val="100000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129</a:t>
            </a:r>
            <a:r>
              <a:rPr lang="ko-KR" altLang="en-US" sz="1500" b="1"/>
              <a:t>동 </a:t>
            </a:r>
            <a:r>
              <a:rPr lang="en-US" altLang="ko-KR" sz="1500" b="1"/>
              <a:t>_ 3</a:t>
            </a:r>
            <a:r>
              <a:rPr lang="ko-KR" altLang="en-US" sz="1500" b="1"/>
              <a:t>개년 월별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비교'!$C$5:$N$5</c:f>
              <c:numCache>
                <c:formatCode>General</c:formatCode>
                <c:ptCount val="12"/>
                <c:pt idx="0">
                  <c:v>35903.646337569997</c:v>
                </c:pt>
                <c:pt idx="1">
                  <c:v>26129.450700589899</c:v>
                </c:pt>
                <c:pt idx="2">
                  <c:v>28022.06385694</c:v>
                </c:pt>
                <c:pt idx="3">
                  <c:v>19075.0914615199</c:v>
                </c:pt>
                <c:pt idx="4">
                  <c:v>13614.368131859999</c:v>
                </c:pt>
                <c:pt idx="5">
                  <c:v>14531.8425856699</c:v>
                </c:pt>
                <c:pt idx="6">
                  <c:v>17545.708747950001</c:v>
                </c:pt>
                <c:pt idx="7">
                  <c:v>17628.79291516</c:v>
                </c:pt>
                <c:pt idx="8">
                  <c:v>14944.42857142</c:v>
                </c:pt>
                <c:pt idx="9">
                  <c:v>15082.0714285699</c:v>
                </c:pt>
                <c:pt idx="10">
                  <c:v>24256.30391287</c:v>
                </c:pt>
                <c:pt idx="11">
                  <c:v>35993.871406799997</c:v>
                </c:pt>
              </c:numCache>
            </c:numRef>
          </c:val>
          <c:extLst xmlns:c15="http://schemas.microsoft.com/office/drawing/2012/chart"/>
        </c:ser>
        <c:ser>
          <c:idx val="0"/>
          <c:order val="1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비교'!$C$6:$N$6</c:f>
              <c:numCache>
                <c:formatCode>General</c:formatCode>
                <c:ptCount val="12"/>
                <c:pt idx="0">
                  <c:v>47339.763311019997</c:v>
                </c:pt>
                <c:pt idx="1">
                  <c:v>30715.178641070001</c:v>
                </c:pt>
                <c:pt idx="2">
                  <c:v>29128.037336140002</c:v>
                </c:pt>
                <c:pt idx="3">
                  <c:v>17698.983200269999</c:v>
                </c:pt>
                <c:pt idx="4">
                  <c:v>13976.0944459</c:v>
                </c:pt>
                <c:pt idx="5">
                  <c:v>15841.2423199</c:v>
                </c:pt>
                <c:pt idx="6">
                  <c:v>19394.321674890001</c:v>
                </c:pt>
                <c:pt idx="7">
                  <c:v>19915.683297219901</c:v>
                </c:pt>
                <c:pt idx="8">
                  <c:v>14025.518409689999</c:v>
                </c:pt>
                <c:pt idx="9">
                  <c:v>16097.55111891</c:v>
                </c:pt>
                <c:pt idx="10">
                  <c:v>30151.720032559901</c:v>
                </c:pt>
                <c:pt idx="11">
                  <c:v>37757.882356699898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비교'!$C$7:$N$7</c:f>
              <c:numCache>
                <c:formatCode>General</c:formatCode>
                <c:ptCount val="12"/>
                <c:pt idx="0">
                  <c:v>39465.662884019999</c:v>
                </c:pt>
                <c:pt idx="1">
                  <c:v>32884.610137479998</c:v>
                </c:pt>
                <c:pt idx="2">
                  <c:v>31005.546741890001</c:v>
                </c:pt>
                <c:pt idx="3">
                  <c:v>17729.642681899899</c:v>
                </c:pt>
                <c:pt idx="4">
                  <c:v>13735.634670719999</c:v>
                </c:pt>
                <c:pt idx="5">
                  <c:v>15976.811118858899</c:v>
                </c:pt>
                <c:pt idx="6">
                  <c:v>19446.6049036562</c:v>
                </c:pt>
                <c:pt idx="7">
                  <c:v>19312.560573119299</c:v>
                </c:pt>
                <c:pt idx="8">
                  <c:v>14792.906283197401</c:v>
                </c:pt>
                <c:pt idx="9">
                  <c:v>16263.5240370748</c:v>
                </c:pt>
                <c:pt idx="10">
                  <c:v>32271.228170886399</c:v>
                </c:pt>
                <c:pt idx="11">
                  <c:v>46660.791277381999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93689328"/>
        <c:axId val="293684848"/>
        <c:extLst/>
      </c:barChart>
      <c:catAx>
        <c:axId val="293689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3684848"/>
        <c:crosses val="autoZero"/>
        <c:auto val="1"/>
        <c:lblAlgn val="ctr"/>
        <c:lblOffset val="100"/>
        <c:noMultiLvlLbl val="0"/>
      </c:catAx>
      <c:valAx>
        <c:axId val="293684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3689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129</a:t>
            </a:r>
            <a:r>
              <a:rPr lang="ko-KR" altLang="en-US" sz="1500" b="1" dirty="0" smtClean="0"/>
              <a:t>동</a:t>
            </a:r>
            <a:r>
              <a:rPr lang="en-US" altLang="ko-KR" sz="1500" b="1" dirty="0"/>
              <a:t>_3</a:t>
            </a:r>
            <a:r>
              <a:rPr lang="ko-KR" altLang="en-US" sz="1500" b="1" dirty="0"/>
              <a:t>개년 시간대별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1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비교'!$C$5:$Z$5</c:f>
              <c:numCache>
                <c:formatCode>General</c:formatCode>
                <c:ptCount val="24"/>
                <c:pt idx="0">
                  <c:v>7833</c:v>
                </c:pt>
                <c:pt idx="1">
                  <c:v>7947</c:v>
                </c:pt>
                <c:pt idx="2">
                  <c:v>7782.3393939500002</c:v>
                </c:pt>
                <c:pt idx="3">
                  <c:v>7731.9691805800003</c:v>
                </c:pt>
                <c:pt idx="4">
                  <c:v>8440.4180426900002</c:v>
                </c:pt>
                <c:pt idx="5">
                  <c:v>8018.05983302</c:v>
                </c:pt>
                <c:pt idx="6">
                  <c:v>8262.2904761999998</c:v>
                </c:pt>
                <c:pt idx="7">
                  <c:v>8447.0873016000005</c:v>
                </c:pt>
                <c:pt idx="8">
                  <c:v>9072.3950195500001</c:v>
                </c:pt>
                <c:pt idx="9">
                  <c:v>11746.6831418899</c:v>
                </c:pt>
                <c:pt idx="10">
                  <c:v>13555.335745659901</c:v>
                </c:pt>
                <c:pt idx="11">
                  <c:v>14514.1774645799</c:v>
                </c:pt>
                <c:pt idx="12">
                  <c:v>15102.25013627</c:v>
                </c:pt>
                <c:pt idx="13">
                  <c:v>15614.0187261599</c:v>
                </c:pt>
                <c:pt idx="14">
                  <c:v>15842.97258426</c:v>
                </c:pt>
                <c:pt idx="15">
                  <c:v>15912.794741989899</c:v>
                </c:pt>
                <c:pt idx="16">
                  <c:v>15835.33759626</c:v>
                </c:pt>
                <c:pt idx="17">
                  <c:v>14925.6449596</c:v>
                </c:pt>
                <c:pt idx="18">
                  <c:v>11742.337545009899</c:v>
                </c:pt>
                <c:pt idx="19">
                  <c:v>9715.1369588699999</c:v>
                </c:pt>
                <c:pt idx="20">
                  <c:v>9519.18571428</c:v>
                </c:pt>
                <c:pt idx="21">
                  <c:v>8895.6642857099996</c:v>
                </c:pt>
                <c:pt idx="22">
                  <c:v>8335.5</c:v>
                </c:pt>
                <c:pt idx="23">
                  <c:v>7936.0412087899904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비교'!$C$6:$Z$6</c:f>
              <c:numCache>
                <c:formatCode>General</c:formatCode>
                <c:ptCount val="24"/>
                <c:pt idx="0">
                  <c:v>9346.7728136399892</c:v>
                </c:pt>
                <c:pt idx="1">
                  <c:v>9246.0714285499998</c:v>
                </c:pt>
                <c:pt idx="2">
                  <c:v>9219.3846560799902</c:v>
                </c:pt>
                <c:pt idx="3">
                  <c:v>9257.4589945900007</c:v>
                </c:pt>
                <c:pt idx="4">
                  <c:v>9250.8141105899995</c:v>
                </c:pt>
                <c:pt idx="5">
                  <c:v>8951.9663308700001</c:v>
                </c:pt>
                <c:pt idx="6">
                  <c:v>9337.6159035199998</c:v>
                </c:pt>
                <c:pt idx="7">
                  <c:v>9339.1183954799999</c:v>
                </c:pt>
                <c:pt idx="8">
                  <c:v>10492.01476073</c:v>
                </c:pt>
                <c:pt idx="9">
                  <c:v>12956.91311347</c:v>
                </c:pt>
                <c:pt idx="10">
                  <c:v>14875.5034236799</c:v>
                </c:pt>
                <c:pt idx="11">
                  <c:v>15739.9552620999</c:v>
                </c:pt>
                <c:pt idx="12">
                  <c:v>15541.507538919999</c:v>
                </c:pt>
                <c:pt idx="13">
                  <c:v>16615.621205999902</c:v>
                </c:pt>
                <c:pt idx="14">
                  <c:v>17382.440706310001</c:v>
                </c:pt>
                <c:pt idx="15">
                  <c:v>17562.964342069899</c:v>
                </c:pt>
                <c:pt idx="16">
                  <c:v>17395.9341056499</c:v>
                </c:pt>
                <c:pt idx="17">
                  <c:v>15685.482971539999</c:v>
                </c:pt>
                <c:pt idx="18">
                  <c:v>12364.775078209999</c:v>
                </c:pt>
                <c:pt idx="19">
                  <c:v>10795.414404249999</c:v>
                </c:pt>
                <c:pt idx="20">
                  <c:v>10822.287955469999</c:v>
                </c:pt>
                <c:pt idx="21">
                  <c:v>10538.908096380001</c:v>
                </c:pt>
                <c:pt idx="22">
                  <c:v>9900.0986917800001</c:v>
                </c:pt>
                <c:pt idx="23">
                  <c:v>9422.9518543899994</c:v>
                </c:pt>
              </c:numCache>
            </c:numRef>
          </c:val>
        </c:ser>
        <c:ser>
          <c:idx val="3"/>
          <c:order val="3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비교'!$C$7:$Z$7</c:f>
              <c:numCache>
                <c:formatCode>General</c:formatCode>
                <c:ptCount val="24"/>
                <c:pt idx="0">
                  <c:v>9118.1354572101409</c:v>
                </c:pt>
                <c:pt idx="1">
                  <c:v>9126.4826390450107</c:v>
                </c:pt>
                <c:pt idx="2">
                  <c:v>9121.8039790225903</c:v>
                </c:pt>
                <c:pt idx="3">
                  <c:v>9204.9962743701708</c:v>
                </c:pt>
                <c:pt idx="4">
                  <c:v>9297.3945778515408</c:v>
                </c:pt>
                <c:pt idx="5">
                  <c:v>8932.5866206676092</c:v>
                </c:pt>
                <c:pt idx="6">
                  <c:v>9459.8587911966806</c:v>
                </c:pt>
                <c:pt idx="7">
                  <c:v>9965.1811368236704</c:v>
                </c:pt>
                <c:pt idx="8">
                  <c:v>11321.298511815001</c:v>
                </c:pt>
                <c:pt idx="9">
                  <c:v>14055.2746180508</c:v>
                </c:pt>
                <c:pt idx="10">
                  <c:v>16269.656927572199</c:v>
                </c:pt>
                <c:pt idx="11">
                  <c:v>17422.240396548499</c:v>
                </c:pt>
                <c:pt idx="12">
                  <c:v>16537.140551366101</c:v>
                </c:pt>
                <c:pt idx="13">
                  <c:v>17373.617726683598</c:v>
                </c:pt>
                <c:pt idx="14">
                  <c:v>18293.833475067098</c:v>
                </c:pt>
                <c:pt idx="15">
                  <c:v>18412.6947348094</c:v>
                </c:pt>
                <c:pt idx="16">
                  <c:v>18154.3916827994</c:v>
                </c:pt>
                <c:pt idx="17">
                  <c:v>16078.223075362501</c:v>
                </c:pt>
                <c:pt idx="18">
                  <c:v>12180.5401763674</c:v>
                </c:pt>
                <c:pt idx="19">
                  <c:v>10317.5107575455</c:v>
                </c:pt>
                <c:pt idx="20">
                  <c:v>10162.4529228959</c:v>
                </c:pt>
                <c:pt idx="21">
                  <c:v>9967.7783196037108</c:v>
                </c:pt>
                <c:pt idx="22">
                  <c:v>9561.2905308473892</c:v>
                </c:pt>
                <c:pt idx="23">
                  <c:v>9211.1395966625605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511763952"/>
        <c:axId val="518285680"/>
        <c:extLst>
          <c:ext xmlns:c15="http://schemas.microsoft.com/office/drawing/2012/chart" uri="{02D57815-91ED-43cb-92C2-25804820EDAC}">
            <c15:filteredBarSeries>
              <c15:ser>
                <c:idx val="1"/>
                <c:order val="0"/>
                <c:tx>
                  <c:strRef>
                    <c:extLst>
                      <c:ext uri="{02D57815-91ED-43cb-92C2-25804820EDAC}">
                        <c15:formulaRef>
                          <c15:sqref>'3개년 그래프 비교'!$B$4</c15:sqref>
                        </c15:formulaRef>
                      </c:ext>
                    </c:extLst>
                    <c:strCache>
                      <c:ptCount val="1"/>
                      <c:pt idx="0">
                        <c:v>129동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val>
                <c:extLst/>
              </c15:ser>
            </c15:filteredBarSeries>
          </c:ext>
        </c:extLst>
      </c:barChart>
      <c:catAx>
        <c:axId val="511763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8285680"/>
        <c:crosses val="autoZero"/>
        <c:auto val="1"/>
        <c:lblAlgn val="ctr"/>
        <c:lblOffset val="100"/>
        <c:noMultiLvlLbl val="0"/>
      </c:catAx>
      <c:valAx>
        <c:axId val="5182856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17639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129</a:t>
            </a:r>
            <a:r>
              <a:rPr lang="ko-KR" altLang="en-US" sz="1500" b="1" dirty="0" smtClean="0"/>
              <a:t>동</a:t>
            </a:r>
            <a:r>
              <a:rPr lang="en-US" altLang="ko-KR" sz="1500" b="1" dirty="0"/>
              <a:t>_3</a:t>
            </a:r>
            <a:r>
              <a:rPr lang="ko-KR" altLang="en-US" sz="1500" b="1" dirty="0"/>
              <a:t>개년 계절별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seasonal!$A$14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seasonal!$B$14:$D$14</c:f>
              <c:numCache>
                <c:formatCode>General</c:formatCode>
                <c:ptCount val="3"/>
                <c:pt idx="0">
                  <c:v>72027.834934819897</c:v>
                </c:pt>
                <c:pt idx="1">
                  <c:v>64650.7728202</c:v>
                </c:pt>
                <c:pt idx="2">
                  <c:v>126049.03230190001</c:v>
                </c:pt>
              </c:numCache>
            </c:numRef>
          </c:val>
        </c:ser>
        <c:ser>
          <c:idx val="1"/>
          <c:order val="1"/>
          <c:tx>
            <c:strRef>
              <c:f>seasonal!$A$15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seasonal!$B$15:$D$15</c:f>
              <c:numCache>
                <c:formatCode>General</c:formatCode>
                <c:ptCount val="3"/>
                <c:pt idx="0">
                  <c:v>77924.348797640007</c:v>
                </c:pt>
                <c:pt idx="1">
                  <c:v>69176.765701700002</c:v>
                </c:pt>
                <c:pt idx="2">
                  <c:v>144940.86164492901</c:v>
                </c:pt>
              </c:numCache>
            </c:numRef>
          </c:val>
        </c:ser>
        <c:ser>
          <c:idx val="2"/>
          <c:order val="2"/>
          <c:tx>
            <c:strRef>
              <c:f>seasonal!$A$16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seasonal!$B$16:$D$16</c:f>
              <c:numCache>
                <c:formatCode>General</c:formatCode>
                <c:ptCount val="3"/>
                <c:pt idx="0">
                  <c:v>80000.029560581301</c:v>
                </c:pt>
                <c:pt idx="1">
                  <c:v>69528.882878831995</c:v>
                </c:pt>
                <c:pt idx="2">
                  <c:v>150016.611040772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798909392"/>
        <c:axId val="798907712"/>
      </c:barChart>
      <c:catAx>
        <c:axId val="798909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98907712"/>
        <c:crosses val="autoZero"/>
        <c:auto val="1"/>
        <c:lblAlgn val="ctr"/>
        <c:lblOffset val="100"/>
        <c:noMultiLvlLbl val="0"/>
      </c:catAx>
      <c:valAx>
        <c:axId val="798907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98909392"/>
        <c:crosses val="autoZero"/>
        <c:crossBetween val="between"/>
        <c:majorUnit val="40000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130</a:t>
            </a:r>
            <a:r>
              <a:rPr lang="ko-KR" altLang="en-US" sz="1500" b="1"/>
              <a:t>동 </a:t>
            </a:r>
            <a:r>
              <a:rPr lang="en-US" altLang="ko-KR" sz="1500" b="1"/>
              <a:t>_ 3</a:t>
            </a:r>
            <a:r>
              <a:rPr lang="ko-KR" altLang="en-US" sz="1500" b="1"/>
              <a:t>개년 월별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비교'!$C$5:$N$5</c:f>
              <c:numCache>
                <c:formatCode>General</c:formatCode>
                <c:ptCount val="12"/>
                <c:pt idx="0">
                  <c:v>32714.299999999901</c:v>
                </c:pt>
                <c:pt idx="1">
                  <c:v>24655.3999999999</c:v>
                </c:pt>
                <c:pt idx="2">
                  <c:v>23997.5</c:v>
                </c:pt>
                <c:pt idx="3">
                  <c:v>19425.5</c:v>
                </c:pt>
                <c:pt idx="4">
                  <c:v>19667.199999999899</c:v>
                </c:pt>
                <c:pt idx="5">
                  <c:v>20563.5</c:v>
                </c:pt>
                <c:pt idx="6">
                  <c:v>20379.400000000001</c:v>
                </c:pt>
                <c:pt idx="7">
                  <c:v>20160.3</c:v>
                </c:pt>
                <c:pt idx="8">
                  <c:v>16429.199999999899</c:v>
                </c:pt>
                <c:pt idx="9">
                  <c:v>15974.699999999901</c:v>
                </c:pt>
                <c:pt idx="10">
                  <c:v>20950.7</c:v>
                </c:pt>
                <c:pt idx="11">
                  <c:v>27132.5999999999</c:v>
                </c:pt>
              </c:numCache>
            </c:numRef>
          </c:val>
          <c:extLst xmlns:c15="http://schemas.microsoft.com/office/drawing/2012/chart"/>
        </c:ser>
        <c:ser>
          <c:idx val="0"/>
          <c:order val="1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비교'!$C$6:$N$6</c:f>
              <c:numCache>
                <c:formatCode>General</c:formatCode>
                <c:ptCount val="12"/>
                <c:pt idx="0">
                  <c:v>32118.6</c:v>
                </c:pt>
                <c:pt idx="1">
                  <c:v>31133.1</c:v>
                </c:pt>
                <c:pt idx="2">
                  <c:v>25830.3</c:v>
                </c:pt>
                <c:pt idx="3">
                  <c:v>18299.5999999999</c:v>
                </c:pt>
                <c:pt idx="4">
                  <c:v>18007.3999999999</c:v>
                </c:pt>
                <c:pt idx="5">
                  <c:v>19107.900000000001</c:v>
                </c:pt>
                <c:pt idx="6">
                  <c:v>20274.400000000001</c:v>
                </c:pt>
                <c:pt idx="7">
                  <c:v>22551.0999999999</c:v>
                </c:pt>
                <c:pt idx="8">
                  <c:v>18116</c:v>
                </c:pt>
                <c:pt idx="9">
                  <c:v>18021.8999999999</c:v>
                </c:pt>
                <c:pt idx="10">
                  <c:v>24197.8</c:v>
                </c:pt>
                <c:pt idx="11">
                  <c:v>26868.6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비교'!$C$7:$N$7</c:f>
              <c:numCache>
                <c:formatCode>General</c:formatCode>
                <c:ptCount val="12"/>
                <c:pt idx="0">
                  <c:v>32466.499999999902</c:v>
                </c:pt>
                <c:pt idx="1">
                  <c:v>24327.1</c:v>
                </c:pt>
                <c:pt idx="2">
                  <c:v>23620.799999999999</c:v>
                </c:pt>
                <c:pt idx="3">
                  <c:v>19055.7</c:v>
                </c:pt>
                <c:pt idx="4">
                  <c:v>18866.999999999902</c:v>
                </c:pt>
                <c:pt idx="5">
                  <c:v>16978.099999999999</c:v>
                </c:pt>
                <c:pt idx="6">
                  <c:v>18774.2</c:v>
                </c:pt>
                <c:pt idx="7">
                  <c:v>18555.3</c:v>
                </c:pt>
                <c:pt idx="8">
                  <c:v>16510.7</c:v>
                </c:pt>
                <c:pt idx="9">
                  <c:v>17919.3</c:v>
                </c:pt>
                <c:pt idx="10">
                  <c:v>20808.5999999999</c:v>
                </c:pt>
                <c:pt idx="11">
                  <c:v>26298.6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38986192"/>
        <c:axId val="338985072"/>
        <c:extLst/>
      </c:barChart>
      <c:catAx>
        <c:axId val="338986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38985072"/>
        <c:crosses val="autoZero"/>
        <c:auto val="1"/>
        <c:lblAlgn val="ctr"/>
        <c:lblOffset val="100"/>
        <c:noMultiLvlLbl val="0"/>
      </c:catAx>
      <c:valAx>
        <c:axId val="338985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38986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130</a:t>
            </a:r>
            <a:r>
              <a:rPr lang="ko-KR" altLang="en-US" sz="1500" b="1" dirty="0" smtClean="0"/>
              <a:t>동</a:t>
            </a:r>
            <a:r>
              <a:rPr lang="en-US" altLang="ko-KR" sz="1500" b="1" dirty="0"/>
              <a:t>_3</a:t>
            </a:r>
            <a:r>
              <a:rPr lang="ko-KR" altLang="en-US" sz="1500" b="1" dirty="0"/>
              <a:t>개년 시간대별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1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비교'!$C$5:$Z$5</c:f>
              <c:numCache>
                <c:formatCode>General</c:formatCode>
                <c:ptCount val="24"/>
                <c:pt idx="0">
                  <c:v>7441.9</c:v>
                </c:pt>
                <c:pt idx="1">
                  <c:v>7177.8999999999896</c:v>
                </c:pt>
                <c:pt idx="2">
                  <c:v>7001.3999999999896</c:v>
                </c:pt>
                <c:pt idx="3">
                  <c:v>7037.0999999999904</c:v>
                </c:pt>
                <c:pt idx="4">
                  <c:v>6939.1</c:v>
                </c:pt>
                <c:pt idx="5">
                  <c:v>7108.5999999999904</c:v>
                </c:pt>
                <c:pt idx="6">
                  <c:v>7153.6</c:v>
                </c:pt>
                <c:pt idx="7">
                  <c:v>8172.5999999999904</c:v>
                </c:pt>
                <c:pt idx="8">
                  <c:v>10778.9999999999</c:v>
                </c:pt>
                <c:pt idx="9">
                  <c:v>13688.9999999999</c:v>
                </c:pt>
                <c:pt idx="10">
                  <c:v>14625.5</c:v>
                </c:pt>
                <c:pt idx="11">
                  <c:v>14524.5</c:v>
                </c:pt>
                <c:pt idx="12">
                  <c:v>14084.1</c:v>
                </c:pt>
                <c:pt idx="13">
                  <c:v>14845.799999999899</c:v>
                </c:pt>
                <c:pt idx="14">
                  <c:v>15223.199999999901</c:v>
                </c:pt>
                <c:pt idx="15">
                  <c:v>15307.0999999999</c:v>
                </c:pt>
                <c:pt idx="16">
                  <c:v>15208.3999999999</c:v>
                </c:pt>
                <c:pt idx="17">
                  <c:v>14655.3</c:v>
                </c:pt>
                <c:pt idx="18">
                  <c:v>12342.3999999999</c:v>
                </c:pt>
                <c:pt idx="19">
                  <c:v>11275.7</c:v>
                </c:pt>
                <c:pt idx="20">
                  <c:v>10881.7</c:v>
                </c:pt>
                <c:pt idx="21">
                  <c:v>9881.9</c:v>
                </c:pt>
                <c:pt idx="22">
                  <c:v>8864.7999999999902</c:v>
                </c:pt>
                <c:pt idx="23">
                  <c:v>7829.7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비교'!$C$6:$Z$6</c:f>
              <c:numCache>
                <c:formatCode>General</c:formatCode>
                <c:ptCount val="24"/>
                <c:pt idx="0">
                  <c:v>8296.6</c:v>
                </c:pt>
                <c:pt idx="1">
                  <c:v>7965.8</c:v>
                </c:pt>
                <c:pt idx="2">
                  <c:v>7790.8999999999896</c:v>
                </c:pt>
                <c:pt idx="3">
                  <c:v>7737.8</c:v>
                </c:pt>
                <c:pt idx="4">
                  <c:v>7697.6999999999898</c:v>
                </c:pt>
                <c:pt idx="5">
                  <c:v>7768.8</c:v>
                </c:pt>
                <c:pt idx="6">
                  <c:v>7888.7999999999902</c:v>
                </c:pt>
                <c:pt idx="7">
                  <c:v>8868.9999999999909</c:v>
                </c:pt>
                <c:pt idx="8">
                  <c:v>11235.0999999999</c:v>
                </c:pt>
                <c:pt idx="9">
                  <c:v>14028.5999999999</c:v>
                </c:pt>
                <c:pt idx="10">
                  <c:v>14851.9</c:v>
                </c:pt>
                <c:pt idx="11">
                  <c:v>14747.2</c:v>
                </c:pt>
                <c:pt idx="12">
                  <c:v>14343.1</c:v>
                </c:pt>
                <c:pt idx="13">
                  <c:v>15254.299999999899</c:v>
                </c:pt>
                <c:pt idx="14">
                  <c:v>15399.3999999999</c:v>
                </c:pt>
                <c:pt idx="15">
                  <c:v>15414.199999999901</c:v>
                </c:pt>
                <c:pt idx="16">
                  <c:v>15496.9999999999</c:v>
                </c:pt>
                <c:pt idx="17">
                  <c:v>15184.6</c:v>
                </c:pt>
                <c:pt idx="18">
                  <c:v>12803.3999999999</c:v>
                </c:pt>
                <c:pt idx="19">
                  <c:v>11644.9</c:v>
                </c:pt>
                <c:pt idx="20">
                  <c:v>11434.5</c:v>
                </c:pt>
                <c:pt idx="21">
                  <c:v>10487.3999999999</c:v>
                </c:pt>
                <c:pt idx="22">
                  <c:v>9533.7999999999902</c:v>
                </c:pt>
                <c:pt idx="23">
                  <c:v>8651.9</c:v>
                </c:pt>
              </c:numCache>
            </c:numRef>
          </c:val>
        </c:ser>
        <c:ser>
          <c:idx val="3"/>
          <c:order val="3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비교'!$C$7:$Z$7</c:f>
              <c:numCache>
                <c:formatCode>General</c:formatCode>
                <c:ptCount val="24"/>
                <c:pt idx="0">
                  <c:v>7684.3</c:v>
                </c:pt>
                <c:pt idx="1">
                  <c:v>7394.5999999999904</c:v>
                </c:pt>
                <c:pt idx="2">
                  <c:v>7250.9</c:v>
                </c:pt>
                <c:pt idx="3">
                  <c:v>7233.7999999999902</c:v>
                </c:pt>
                <c:pt idx="4">
                  <c:v>7200.9</c:v>
                </c:pt>
                <c:pt idx="5">
                  <c:v>7323.8</c:v>
                </c:pt>
                <c:pt idx="6">
                  <c:v>7361.6</c:v>
                </c:pt>
                <c:pt idx="7">
                  <c:v>8252.6</c:v>
                </c:pt>
                <c:pt idx="8">
                  <c:v>10316.200000000001</c:v>
                </c:pt>
                <c:pt idx="9">
                  <c:v>12909.3999999999</c:v>
                </c:pt>
                <c:pt idx="10">
                  <c:v>13627.8999999999</c:v>
                </c:pt>
                <c:pt idx="11">
                  <c:v>13623.2</c:v>
                </c:pt>
                <c:pt idx="12">
                  <c:v>12881.5999999999</c:v>
                </c:pt>
                <c:pt idx="13">
                  <c:v>14014.5999999999</c:v>
                </c:pt>
                <c:pt idx="14">
                  <c:v>14349.199999999901</c:v>
                </c:pt>
                <c:pt idx="15">
                  <c:v>14343.9999999999</c:v>
                </c:pt>
                <c:pt idx="16">
                  <c:v>14186.9</c:v>
                </c:pt>
                <c:pt idx="17">
                  <c:v>13754.8</c:v>
                </c:pt>
                <c:pt idx="18">
                  <c:v>11926.5999999999</c:v>
                </c:pt>
                <c:pt idx="19">
                  <c:v>10999.7</c:v>
                </c:pt>
                <c:pt idx="20">
                  <c:v>10736.7</c:v>
                </c:pt>
                <c:pt idx="21">
                  <c:v>9883.2999999999902</c:v>
                </c:pt>
                <c:pt idx="22">
                  <c:v>8881.5</c:v>
                </c:pt>
                <c:pt idx="23">
                  <c:v>8043.8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92523664"/>
        <c:axId val="292524784"/>
        <c:extLst>
          <c:ext xmlns:c15="http://schemas.microsoft.com/office/drawing/2012/chart" uri="{02D57815-91ED-43cb-92C2-25804820EDAC}">
            <c15:filteredBarSeries>
              <c15:ser>
                <c:idx val="1"/>
                <c:order val="0"/>
                <c:tx>
                  <c:strRef>
                    <c:extLst>
                      <c:ext uri="{02D57815-91ED-43cb-92C2-25804820EDAC}">
                        <c15:formulaRef>
                          <c15:sqref>'3개년 그래프 비교'!$B$4</c15:sqref>
                        </c15:formulaRef>
                      </c:ext>
                    </c:extLst>
                    <c:strCache>
                      <c:ptCount val="1"/>
                      <c:pt idx="0">
                        <c:v>130동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val>
                <c:extLst/>
              </c15:ser>
            </c15:filteredBarSeries>
          </c:ext>
        </c:extLst>
      </c:barChart>
      <c:catAx>
        <c:axId val="292523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2524784"/>
        <c:crosses val="autoZero"/>
        <c:auto val="1"/>
        <c:lblAlgn val="ctr"/>
        <c:lblOffset val="100"/>
        <c:noMultiLvlLbl val="0"/>
      </c:catAx>
      <c:valAx>
        <c:axId val="2925247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2523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130</a:t>
            </a:r>
            <a:r>
              <a:rPr lang="ko-KR" altLang="en-US" sz="1500" b="1" dirty="0" smtClean="0"/>
              <a:t>동</a:t>
            </a:r>
            <a:r>
              <a:rPr lang="en-US" altLang="ko-KR" sz="1500" b="1" dirty="0"/>
              <a:t>_3</a:t>
            </a:r>
            <a:r>
              <a:rPr lang="ko-KR" altLang="en-US" sz="1500" b="1" dirty="0"/>
              <a:t>개년 계절별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seasonal!$A$14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seasonal!$B$14:$D$14</c:f>
              <c:numCache>
                <c:formatCode>General</c:formatCode>
                <c:ptCount val="3"/>
                <c:pt idx="0">
                  <c:v>76018.099999999802</c:v>
                </c:pt>
                <c:pt idx="1">
                  <c:v>77532.399999999892</c:v>
                </c:pt>
                <c:pt idx="2">
                  <c:v>108499.79999999971</c:v>
                </c:pt>
              </c:numCache>
            </c:numRef>
          </c:val>
        </c:ser>
        <c:ser>
          <c:idx val="1"/>
          <c:order val="1"/>
          <c:tx>
            <c:strRef>
              <c:f>seasonal!$A$15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seasonal!$B$15:$D$15</c:f>
              <c:numCache>
                <c:formatCode>General</c:formatCode>
                <c:ptCount val="3"/>
                <c:pt idx="0">
                  <c:v>78526.699999999691</c:v>
                </c:pt>
                <c:pt idx="1">
                  <c:v>80049.399999999907</c:v>
                </c:pt>
                <c:pt idx="2">
                  <c:v>115950.6</c:v>
                </c:pt>
              </c:numCache>
            </c:numRef>
          </c:val>
        </c:ser>
        <c:ser>
          <c:idx val="2"/>
          <c:order val="2"/>
          <c:tx>
            <c:strRef>
              <c:f>seasonal!$A$16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seasonal!$B$16:$D$16</c:f>
              <c:numCache>
                <c:formatCode>General</c:formatCode>
                <c:ptCount val="3"/>
                <c:pt idx="0">
                  <c:v>76650.599999999802</c:v>
                </c:pt>
                <c:pt idx="1">
                  <c:v>70818.3</c:v>
                </c:pt>
                <c:pt idx="2">
                  <c:v>106712.99999999991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801113440"/>
        <c:axId val="801112880"/>
      </c:barChart>
      <c:catAx>
        <c:axId val="801113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01112880"/>
        <c:crosses val="autoZero"/>
        <c:auto val="1"/>
        <c:lblAlgn val="ctr"/>
        <c:lblOffset val="100"/>
        <c:noMultiLvlLbl val="0"/>
      </c:catAx>
      <c:valAx>
        <c:axId val="801112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01113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1</a:t>
            </a:r>
            <a:r>
              <a:rPr lang="ko-KR" altLang="en-US" sz="1500" b="1"/>
              <a:t>동</a:t>
            </a:r>
            <a:r>
              <a:rPr lang="en-US" altLang="ko-KR" sz="1500" b="1"/>
              <a:t>_3</a:t>
            </a:r>
            <a:r>
              <a:rPr lang="ko-KR" altLang="en-US" sz="1500" b="1"/>
              <a:t>개년 시간대별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1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비교'!$C$5:$Z$5</c:f>
              <c:numCache>
                <c:formatCode>General</c:formatCode>
                <c:ptCount val="24"/>
                <c:pt idx="0">
                  <c:v>7440.4285714199996</c:v>
                </c:pt>
                <c:pt idx="1">
                  <c:v>7067.4285714300004</c:v>
                </c:pt>
                <c:pt idx="2">
                  <c:v>6802.5460542299998</c:v>
                </c:pt>
                <c:pt idx="3">
                  <c:v>6555.0428571399998</c:v>
                </c:pt>
                <c:pt idx="4">
                  <c:v>6491.9319271999902</c:v>
                </c:pt>
                <c:pt idx="5">
                  <c:v>7276.7742501800003</c:v>
                </c:pt>
                <c:pt idx="6">
                  <c:v>7999.1216833799999</c:v>
                </c:pt>
                <c:pt idx="7">
                  <c:v>8239.93470815</c:v>
                </c:pt>
                <c:pt idx="8">
                  <c:v>10623.351007290001</c:v>
                </c:pt>
                <c:pt idx="9">
                  <c:v>15006.682912640001</c:v>
                </c:pt>
                <c:pt idx="10">
                  <c:v>18427.569332519899</c:v>
                </c:pt>
                <c:pt idx="11">
                  <c:v>20013.944656290001</c:v>
                </c:pt>
                <c:pt idx="12">
                  <c:v>19290.2011520099</c:v>
                </c:pt>
                <c:pt idx="13">
                  <c:v>21542.198339319999</c:v>
                </c:pt>
                <c:pt idx="14">
                  <c:v>22552.919990710001</c:v>
                </c:pt>
                <c:pt idx="15">
                  <c:v>22527.26655068</c:v>
                </c:pt>
                <c:pt idx="16">
                  <c:v>21740.476190490001</c:v>
                </c:pt>
                <c:pt idx="17">
                  <c:v>19368.664507400001</c:v>
                </c:pt>
                <c:pt idx="18">
                  <c:v>15018.790014820001</c:v>
                </c:pt>
                <c:pt idx="19">
                  <c:v>13703.018145739999</c:v>
                </c:pt>
                <c:pt idx="20">
                  <c:v>12804.7311508</c:v>
                </c:pt>
                <c:pt idx="21">
                  <c:v>11653.642857139999</c:v>
                </c:pt>
                <c:pt idx="22">
                  <c:v>9975.2571428600004</c:v>
                </c:pt>
                <c:pt idx="23">
                  <c:v>7793.7857142800003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비교'!$C$6:$Z$6</c:f>
              <c:numCache>
                <c:formatCode>General</c:formatCode>
                <c:ptCount val="24"/>
                <c:pt idx="0">
                  <c:v>7124.0484711699901</c:v>
                </c:pt>
                <c:pt idx="1">
                  <c:v>6643.7490780899898</c:v>
                </c:pt>
                <c:pt idx="2">
                  <c:v>6588.9423432060003</c:v>
                </c:pt>
                <c:pt idx="3">
                  <c:v>6405.7256537490002</c:v>
                </c:pt>
                <c:pt idx="4">
                  <c:v>6568.3955024400002</c:v>
                </c:pt>
                <c:pt idx="5">
                  <c:v>7189.5697742800003</c:v>
                </c:pt>
                <c:pt idx="6">
                  <c:v>7170.6971992600002</c:v>
                </c:pt>
                <c:pt idx="7">
                  <c:v>7780.8946439600004</c:v>
                </c:pt>
                <c:pt idx="8">
                  <c:v>10837.95261939</c:v>
                </c:pt>
                <c:pt idx="9">
                  <c:v>15411.3320766699</c:v>
                </c:pt>
                <c:pt idx="10">
                  <c:v>18472.425427679998</c:v>
                </c:pt>
                <c:pt idx="11">
                  <c:v>20025.505139910001</c:v>
                </c:pt>
                <c:pt idx="12">
                  <c:v>18867.542204239999</c:v>
                </c:pt>
                <c:pt idx="13">
                  <c:v>21198.851151179999</c:v>
                </c:pt>
                <c:pt idx="14">
                  <c:v>22566.84878869</c:v>
                </c:pt>
                <c:pt idx="15">
                  <c:v>22973.474763149901</c:v>
                </c:pt>
                <c:pt idx="16">
                  <c:v>21994.16688755</c:v>
                </c:pt>
                <c:pt idx="17">
                  <c:v>18502.103793929899</c:v>
                </c:pt>
                <c:pt idx="18">
                  <c:v>14227.58922933</c:v>
                </c:pt>
                <c:pt idx="19">
                  <c:v>13023.38452175</c:v>
                </c:pt>
                <c:pt idx="20">
                  <c:v>12448.273595770001</c:v>
                </c:pt>
                <c:pt idx="21">
                  <c:v>11247.31047289</c:v>
                </c:pt>
                <c:pt idx="22">
                  <c:v>9929.3093073499895</c:v>
                </c:pt>
                <c:pt idx="23">
                  <c:v>7634.78762068999</c:v>
                </c:pt>
              </c:numCache>
            </c:numRef>
          </c:val>
        </c:ser>
        <c:ser>
          <c:idx val="3"/>
          <c:order val="3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비교'!$C$7:$Z$7</c:f>
              <c:numCache>
                <c:formatCode>General</c:formatCode>
                <c:ptCount val="24"/>
                <c:pt idx="0">
                  <c:v>8035.8919516883398</c:v>
                </c:pt>
                <c:pt idx="1">
                  <c:v>7843.5337568815303</c:v>
                </c:pt>
                <c:pt idx="2">
                  <c:v>7712.66046743888</c:v>
                </c:pt>
                <c:pt idx="3">
                  <c:v>7929.2109736925304</c:v>
                </c:pt>
                <c:pt idx="4">
                  <c:v>8043.9718942034697</c:v>
                </c:pt>
                <c:pt idx="5">
                  <c:v>8367.8411445073198</c:v>
                </c:pt>
                <c:pt idx="6">
                  <c:v>8841.5320896796002</c:v>
                </c:pt>
                <c:pt idx="7">
                  <c:v>9523.5561851825496</c:v>
                </c:pt>
                <c:pt idx="8">
                  <c:v>12216.5600557912</c:v>
                </c:pt>
                <c:pt idx="9">
                  <c:v>16480.692615417</c:v>
                </c:pt>
                <c:pt idx="10">
                  <c:v>19731.599938110001</c:v>
                </c:pt>
                <c:pt idx="11">
                  <c:v>21644.257562528201</c:v>
                </c:pt>
                <c:pt idx="12">
                  <c:v>20005.931848172801</c:v>
                </c:pt>
                <c:pt idx="13">
                  <c:v>22236.388113024499</c:v>
                </c:pt>
                <c:pt idx="14">
                  <c:v>23446.386210350902</c:v>
                </c:pt>
                <c:pt idx="15">
                  <c:v>23093.6202279918</c:v>
                </c:pt>
                <c:pt idx="16">
                  <c:v>22232.883167755099</c:v>
                </c:pt>
                <c:pt idx="17">
                  <c:v>19905.097077714501</c:v>
                </c:pt>
                <c:pt idx="18">
                  <c:v>15424.0190826695</c:v>
                </c:pt>
                <c:pt idx="19">
                  <c:v>14213.6639408024</c:v>
                </c:pt>
                <c:pt idx="20">
                  <c:v>12964.8102164059</c:v>
                </c:pt>
                <c:pt idx="21">
                  <c:v>11927.1239841157</c:v>
                </c:pt>
                <c:pt idx="22">
                  <c:v>10516.649052335501</c:v>
                </c:pt>
                <c:pt idx="23">
                  <c:v>8829.0885545070796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43748704"/>
        <c:axId val="343752064"/>
        <c:extLst>
          <c:ext xmlns:c15="http://schemas.microsoft.com/office/drawing/2012/chart" uri="{02D57815-91ED-43cb-92C2-25804820EDAC}">
            <c15:filteredBarSeries>
              <c15:ser>
                <c:idx val="1"/>
                <c:order val="0"/>
                <c:tx>
                  <c:strRef>
                    <c:extLst>
                      <c:ext uri="{02D57815-91ED-43cb-92C2-25804820EDAC}">
                        <c15:formulaRef>
                          <c15:sqref>'3개년 그래프 비교'!$B$4</c15:sqref>
                        </c15:formulaRef>
                      </c:ext>
                    </c:extLst>
                    <c:strCache>
                      <c:ptCount val="1"/>
                      <c:pt idx="0">
                        <c:v>1동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val>
                <c:extLst/>
              </c15:ser>
            </c15:filteredBarSeries>
          </c:ext>
        </c:extLst>
      </c:barChart>
      <c:catAx>
        <c:axId val="343748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3752064"/>
        <c:crosses val="autoZero"/>
        <c:auto val="1"/>
        <c:lblAlgn val="ctr"/>
        <c:lblOffset val="100"/>
        <c:noMultiLvlLbl val="0"/>
      </c:catAx>
      <c:valAx>
        <c:axId val="343752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3748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1</a:t>
            </a:r>
            <a:r>
              <a:rPr lang="ko-KR" altLang="en-US" sz="1500" b="1" dirty="0" smtClean="0"/>
              <a:t>동</a:t>
            </a:r>
            <a:r>
              <a:rPr lang="en-US" altLang="ko-KR" sz="1500" b="1" dirty="0"/>
              <a:t>_3</a:t>
            </a:r>
            <a:r>
              <a:rPr lang="ko-KR" altLang="en-US" sz="1500" b="1" dirty="0"/>
              <a:t>개년 계절별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seasonal!$A$14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seasonal!$B$14:$D$14</c:f>
              <c:numCache>
                <c:formatCode>General</c:formatCode>
                <c:ptCount val="3"/>
                <c:pt idx="0">
                  <c:v>79300.052884969904</c:v>
                </c:pt>
                <c:pt idx="1">
                  <c:v>72716.065173809999</c:v>
                </c:pt>
                <c:pt idx="2">
                  <c:v>167899.59022934001</c:v>
                </c:pt>
              </c:numCache>
            </c:numRef>
          </c:val>
        </c:ser>
        <c:ser>
          <c:idx val="1"/>
          <c:order val="1"/>
          <c:tx>
            <c:strRef>
              <c:f>seasonal!$A$15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seasonal!$B$15:$D$15</c:f>
              <c:numCache>
                <c:formatCode>General</c:formatCode>
                <c:ptCount val="3"/>
                <c:pt idx="0">
                  <c:v>78712.226203379905</c:v>
                </c:pt>
                <c:pt idx="1">
                  <c:v>70330.191164175005</c:v>
                </c:pt>
                <c:pt idx="2">
                  <c:v>165790.46289877</c:v>
                </c:pt>
              </c:numCache>
            </c:numRef>
          </c:val>
        </c:ser>
        <c:ser>
          <c:idx val="2"/>
          <c:order val="2"/>
          <c:tx>
            <c:strRef>
              <c:f>seasonal!$A$16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seasonal!$B$16:$D$16</c:f>
              <c:numCache>
                <c:formatCode>General</c:formatCode>
                <c:ptCount val="3"/>
                <c:pt idx="0">
                  <c:v>80708.995922945105</c:v>
                </c:pt>
                <c:pt idx="1">
                  <c:v>72948.283633125</c:v>
                </c:pt>
                <c:pt idx="2">
                  <c:v>187509.69055489599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797161296"/>
        <c:axId val="796217856"/>
      </c:barChart>
      <c:catAx>
        <c:axId val="797161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96217856"/>
        <c:crosses val="autoZero"/>
        <c:auto val="1"/>
        <c:lblAlgn val="ctr"/>
        <c:lblOffset val="100"/>
        <c:noMultiLvlLbl val="0"/>
      </c:catAx>
      <c:valAx>
        <c:axId val="796217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97161296"/>
        <c:crosses val="autoZero"/>
        <c:crossBetween val="between"/>
        <c:majorUnit val="40000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[hourlyMeanByMonth.txt]Sheet2!피벗 테이블2</c:name>
    <c:fmtId val="3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/>
              <a:t>1</a:t>
            </a:r>
            <a:r>
              <a:rPr lang="ko-KR" altLang="en-US" sz="1500" b="1" dirty="0"/>
              <a:t>동 </a:t>
            </a:r>
            <a:r>
              <a:rPr lang="en-US" altLang="ko-KR" sz="1500" b="1" dirty="0"/>
              <a:t>_ 3</a:t>
            </a:r>
            <a:r>
              <a:rPr lang="ko-KR" altLang="en-US" sz="1500" b="1" dirty="0"/>
              <a:t>개년 동절기</a:t>
            </a:r>
            <a:r>
              <a:rPr lang="en-US" altLang="ko-KR" sz="1500" b="1" dirty="0"/>
              <a:t>(12, 1, 2, 3</a:t>
            </a:r>
            <a:r>
              <a:rPr lang="ko-KR" altLang="en-US" sz="1500" b="1" dirty="0"/>
              <a:t>월</a:t>
            </a:r>
            <a:r>
              <a:rPr lang="en-US" altLang="ko-KR" sz="1500" b="1" dirty="0"/>
              <a:t>) </a:t>
            </a:r>
            <a:r>
              <a:rPr lang="ko-KR" altLang="en-US" sz="1500" b="1" dirty="0"/>
              <a:t>시간대별 </a:t>
            </a:r>
            <a:r>
              <a:rPr lang="ko-KR" altLang="en-US" sz="1500" b="1" dirty="0" smtClean="0"/>
              <a:t>평균 전력 </a:t>
            </a:r>
            <a:r>
              <a:rPr lang="ko-KR" altLang="en-US" sz="1500" b="1" dirty="0"/>
              <a:t>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92D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0070C0"/>
          </a:solidFill>
          <a:ln>
            <a:noFill/>
          </a:ln>
          <a:effectLst/>
        </c:spPr>
      </c:pivotFmt>
      <c:pivotFmt>
        <c:idx val="13"/>
        <c:spPr>
          <a:solidFill>
            <a:srgbClr val="92D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rgbClr val="0070C0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Sheet2!$B$3:$B$4</c:f>
              <c:strCache>
                <c:ptCount val="1"/>
                <c:pt idx="0">
                  <c:v>2015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Sheet2!$A$5:$A$29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Sheet2!$B$5:$B$29</c:f>
              <c:numCache>
                <c:formatCode>General</c:formatCode>
                <c:ptCount val="24"/>
                <c:pt idx="0">
                  <c:v>34.336446675406052</c:v>
                </c:pt>
                <c:pt idx="1">
                  <c:v>32.176514154086931</c:v>
                </c:pt>
                <c:pt idx="2">
                  <c:v>30.488385407240752</c:v>
                </c:pt>
                <c:pt idx="3">
                  <c:v>29.022420177710224</c:v>
                </c:pt>
                <c:pt idx="4">
                  <c:v>28.337008629469999</c:v>
                </c:pt>
                <c:pt idx="5">
                  <c:v>31.49754136529085</c:v>
                </c:pt>
                <c:pt idx="6">
                  <c:v>34.44459617049823</c:v>
                </c:pt>
                <c:pt idx="7">
                  <c:v>35.552571708248799</c:v>
                </c:pt>
                <c:pt idx="8">
                  <c:v>45.378499928150873</c:v>
                </c:pt>
                <c:pt idx="9">
                  <c:v>59.995323813361125</c:v>
                </c:pt>
                <c:pt idx="10">
                  <c:v>74.537224004049477</c:v>
                </c:pt>
                <c:pt idx="11">
                  <c:v>83.898590134158923</c:v>
                </c:pt>
                <c:pt idx="12">
                  <c:v>84.030094873006917</c:v>
                </c:pt>
                <c:pt idx="13">
                  <c:v>89.650515629593869</c:v>
                </c:pt>
                <c:pt idx="14">
                  <c:v>93.527875160552753</c:v>
                </c:pt>
                <c:pt idx="15">
                  <c:v>94.322141070737302</c:v>
                </c:pt>
                <c:pt idx="16">
                  <c:v>92.797557329536218</c:v>
                </c:pt>
                <c:pt idx="17">
                  <c:v>82.79336240154089</c:v>
                </c:pt>
                <c:pt idx="18">
                  <c:v>68.958454694688896</c:v>
                </c:pt>
                <c:pt idx="19">
                  <c:v>62.787769773159532</c:v>
                </c:pt>
                <c:pt idx="20">
                  <c:v>60.482834329991327</c:v>
                </c:pt>
                <c:pt idx="21">
                  <c:v>55.551822745201576</c:v>
                </c:pt>
                <c:pt idx="22">
                  <c:v>47.170153061249948</c:v>
                </c:pt>
                <c:pt idx="23">
                  <c:v>35.887199637868626</c:v>
                </c:pt>
              </c:numCache>
            </c:numRef>
          </c:val>
        </c:ser>
        <c:ser>
          <c:idx val="1"/>
          <c:order val="1"/>
          <c:tx>
            <c:strRef>
              <c:f>Sheet2!$C$3:$C$4</c:f>
              <c:strCache>
                <c:ptCount val="1"/>
                <c:pt idx="0">
                  <c:v>2016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Sheet2!$A$5:$A$29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Sheet2!$C$5:$C$29</c:f>
              <c:numCache>
                <c:formatCode>General</c:formatCode>
                <c:ptCount val="24"/>
                <c:pt idx="0">
                  <c:v>30.971247301991049</c:v>
                </c:pt>
                <c:pt idx="1">
                  <c:v>27.851725412572254</c:v>
                </c:pt>
                <c:pt idx="2">
                  <c:v>28.500716849649571</c:v>
                </c:pt>
                <c:pt idx="3">
                  <c:v>27.5821376519994</c:v>
                </c:pt>
                <c:pt idx="4">
                  <c:v>27.8580052888598</c:v>
                </c:pt>
                <c:pt idx="5">
                  <c:v>30.618791418943225</c:v>
                </c:pt>
                <c:pt idx="6">
                  <c:v>31.34600966254445</c:v>
                </c:pt>
                <c:pt idx="7">
                  <c:v>33.409866479516104</c:v>
                </c:pt>
                <c:pt idx="8">
                  <c:v>44.69046886679083</c:v>
                </c:pt>
                <c:pt idx="9">
                  <c:v>60.090940997908717</c:v>
                </c:pt>
                <c:pt idx="10">
                  <c:v>74.698950640595058</c:v>
                </c:pt>
                <c:pt idx="11">
                  <c:v>83.415693659137887</c:v>
                </c:pt>
                <c:pt idx="12">
                  <c:v>79.557652476509944</c:v>
                </c:pt>
                <c:pt idx="13">
                  <c:v>88.392835143918205</c:v>
                </c:pt>
                <c:pt idx="14">
                  <c:v>94.92670330537797</c:v>
                </c:pt>
                <c:pt idx="15">
                  <c:v>97.921822353773251</c:v>
                </c:pt>
                <c:pt idx="16">
                  <c:v>94.819352054855074</c:v>
                </c:pt>
                <c:pt idx="17">
                  <c:v>83.780586907477698</c:v>
                </c:pt>
                <c:pt idx="18">
                  <c:v>66.350887902455469</c:v>
                </c:pt>
                <c:pt idx="19">
                  <c:v>58.931039688242429</c:v>
                </c:pt>
                <c:pt idx="20">
                  <c:v>58.259071455717397</c:v>
                </c:pt>
                <c:pt idx="21">
                  <c:v>52.999120308854245</c:v>
                </c:pt>
                <c:pt idx="22">
                  <c:v>46.569806014232427</c:v>
                </c:pt>
                <c:pt idx="23">
                  <c:v>34.168459008834752</c:v>
                </c:pt>
              </c:numCache>
            </c:numRef>
          </c:val>
        </c:ser>
        <c:ser>
          <c:idx val="2"/>
          <c:order val="2"/>
          <c:tx>
            <c:strRef>
              <c:f>Sheet2!$D$3:$D$4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Sheet2!$A$5:$A$29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Sheet2!$D$5:$D$29</c:f>
              <c:numCache>
                <c:formatCode>General</c:formatCode>
                <c:ptCount val="24"/>
                <c:pt idx="0">
                  <c:v>38.358618952235574</c:v>
                </c:pt>
                <c:pt idx="1">
                  <c:v>37.10148821961613</c:v>
                </c:pt>
                <c:pt idx="2">
                  <c:v>36.676362338017171</c:v>
                </c:pt>
                <c:pt idx="3">
                  <c:v>38.827458466700982</c:v>
                </c:pt>
                <c:pt idx="4">
                  <c:v>39.697532503818152</c:v>
                </c:pt>
                <c:pt idx="5">
                  <c:v>40.989759541230477</c:v>
                </c:pt>
                <c:pt idx="6">
                  <c:v>41.849152348712003</c:v>
                </c:pt>
                <c:pt idx="7">
                  <c:v>46.274954456203879</c:v>
                </c:pt>
                <c:pt idx="8">
                  <c:v>56.10901913886245</c:v>
                </c:pt>
                <c:pt idx="9">
                  <c:v>70.039036614783498</c:v>
                </c:pt>
                <c:pt idx="10">
                  <c:v>84.602249840598802</c:v>
                </c:pt>
                <c:pt idx="11">
                  <c:v>93.295766415913548</c:v>
                </c:pt>
                <c:pt idx="12">
                  <c:v>87.36471187960727</c:v>
                </c:pt>
                <c:pt idx="13">
                  <c:v>94.584863937343727</c:v>
                </c:pt>
                <c:pt idx="14">
                  <c:v>101.46180657319093</c:v>
                </c:pt>
                <c:pt idx="15">
                  <c:v>99.422046035840538</c:v>
                </c:pt>
                <c:pt idx="16">
                  <c:v>96.912550983914883</c:v>
                </c:pt>
                <c:pt idx="17">
                  <c:v>88.040730592213706</c:v>
                </c:pt>
                <c:pt idx="18">
                  <c:v>74.41507656322382</c:v>
                </c:pt>
                <c:pt idx="19">
                  <c:v>67.65201333914203</c:v>
                </c:pt>
                <c:pt idx="20">
                  <c:v>62.785172762909127</c:v>
                </c:pt>
                <c:pt idx="21">
                  <c:v>58.0364872040996</c:v>
                </c:pt>
                <c:pt idx="22">
                  <c:v>52.886341682512253</c:v>
                </c:pt>
                <c:pt idx="23">
                  <c:v>42.578947676343276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46846976"/>
        <c:axId val="346847536"/>
      </c:barChart>
      <c:catAx>
        <c:axId val="346846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6847536"/>
        <c:crosses val="autoZero"/>
        <c:auto val="1"/>
        <c:lblAlgn val="ctr"/>
        <c:lblOffset val="100"/>
        <c:noMultiLvlLbl val="0"/>
      </c:catAx>
      <c:valAx>
        <c:axId val="346847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68469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3</a:t>
            </a:r>
            <a:r>
              <a:rPr lang="ko-KR" altLang="en-US" sz="1500" b="1"/>
              <a:t>동 </a:t>
            </a:r>
            <a:r>
              <a:rPr lang="en-US" altLang="ko-KR" sz="1500" b="1"/>
              <a:t>_ 3</a:t>
            </a:r>
            <a:r>
              <a:rPr lang="ko-KR" altLang="en-US" sz="1500" b="1"/>
              <a:t>개년 월별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비교'!$C$5:$N$5</c:f>
              <c:numCache>
                <c:formatCode>General</c:formatCode>
                <c:ptCount val="12"/>
                <c:pt idx="0">
                  <c:v>58921.4576476</c:v>
                </c:pt>
                <c:pt idx="1">
                  <c:v>49634.697683290004</c:v>
                </c:pt>
                <c:pt idx="2">
                  <c:v>41716.392908379901</c:v>
                </c:pt>
                <c:pt idx="3">
                  <c:v>19615.310989019901</c:v>
                </c:pt>
                <c:pt idx="4">
                  <c:v>12781.58241757</c:v>
                </c:pt>
                <c:pt idx="5">
                  <c:v>18511.337304799999</c:v>
                </c:pt>
                <c:pt idx="6">
                  <c:v>23655.15934065</c:v>
                </c:pt>
                <c:pt idx="7">
                  <c:v>21649.071428560001</c:v>
                </c:pt>
                <c:pt idx="8">
                  <c:v>17566.500000009899</c:v>
                </c:pt>
                <c:pt idx="9">
                  <c:v>14829.857142860001</c:v>
                </c:pt>
                <c:pt idx="10">
                  <c:v>34255.938550400002</c:v>
                </c:pt>
                <c:pt idx="11">
                  <c:v>49574.131905979899</c:v>
                </c:pt>
              </c:numCache>
            </c:numRef>
          </c:val>
          <c:extLst xmlns:c15="http://schemas.microsoft.com/office/drawing/2012/chart"/>
        </c:ser>
        <c:ser>
          <c:idx val="0"/>
          <c:order val="1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비교'!$C$6:$N$6</c:f>
              <c:numCache>
                <c:formatCode>General</c:formatCode>
                <c:ptCount val="12"/>
                <c:pt idx="0">
                  <c:v>51205.042171189903</c:v>
                </c:pt>
                <c:pt idx="1">
                  <c:v>38194.158885420002</c:v>
                </c:pt>
                <c:pt idx="2">
                  <c:v>37668.040969540001</c:v>
                </c:pt>
                <c:pt idx="3">
                  <c:v>17790.270488360002</c:v>
                </c:pt>
                <c:pt idx="4">
                  <c:v>15080.74053562</c:v>
                </c:pt>
                <c:pt idx="5">
                  <c:v>22514.94039104</c:v>
                </c:pt>
                <c:pt idx="6">
                  <c:v>28204.904693499899</c:v>
                </c:pt>
                <c:pt idx="7">
                  <c:v>29920.034286429898</c:v>
                </c:pt>
                <c:pt idx="8">
                  <c:v>17878.249791480001</c:v>
                </c:pt>
                <c:pt idx="9">
                  <c:v>17962.271262736998</c:v>
                </c:pt>
                <c:pt idx="10">
                  <c:v>41721.303297899998</c:v>
                </c:pt>
                <c:pt idx="11">
                  <c:v>58783.533335940003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'3개년 그래프 비교'!$C$4:$N$4</c:f>
              <c:strCache>
                <c:ptCount val="12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  <c:pt idx="10">
                  <c:v>11월</c:v>
                </c:pt>
                <c:pt idx="11">
                  <c:v>12월</c:v>
                </c:pt>
              </c:strCache>
            </c:strRef>
          </c:cat>
          <c:val>
            <c:numRef>
              <c:f>'3개년 그래프 비교'!$C$7:$N$7</c:f>
              <c:numCache>
                <c:formatCode>General</c:formatCode>
                <c:ptCount val="12"/>
                <c:pt idx="0">
                  <c:v>53545.545837789999</c:v>
                </c:pt>
                <c:pt idx="1">
                  <c:v>49798.259841539999</c:v>
                </c:pt>
                <c:pt idx="2">
                  <c:v>44027.459743829902</c:v>
                </c:pt>
                <c:pt idx="3">
                  <c:v>20604.114017579999</c:v>
                </c:pt>
                <c:pt idx="4">
                  <c:v>13951.1928130499</c:v>
                </c:pt>
                <c:pt idx="5">
                  <c:v>17966.293606729199</c:v>
                </c:pt>
                <c:pt idx="6">
                  <c:v>30747.809211273299</c:v>
                </c:pt>
                <c:pt idx="7">
                  <c:v>27109.0688923124</c:v>
                </c:pt>
                <c:pt idx="8">
                  <c:v>22099.292727819899</c:v>
                </c:pt>
                <c:pt idx="9">
                  <c:v>15884.864521376199</c:v>
                </c:pt>
                <c:pt idx="10">
                  <c:v>43824.489582387097</c:v>
                </c:pt>
                <c:pt idx="11">
                  <c:v>59249.837407450301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99884224"/>
        <c:axId val="289537600"/>
        <c:extLst/>
      </c:barChart>
      <c:catAx>
        <c:axId val="3998842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89537600"/>
        <c:crosses val="autoZero"/>
        <c:auto val="1"/>
        <c:lblAlgn val="ctr"/>
        <c:lblOffset val="100"/>
        <c:noMultiLvlLbl val="0"/>
      </c:catAx>
      <c:valAx>
        <c:axId val="289537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99884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3</a:t>
            </a:r>
            <a:r>
              <a:rPr lang="ko-KR" altLang="en-US" sz="1500" b="1" dirty="0" smtClean="0"/>
              <a:t>동</a:t>
            </a:r>
            <a:r>
              <a:rPr lang="en-US" altLang="ko-KR" sz="1500" b="1" dirty="0"/>
              <a:t>_3</a:t>
            </a:r>
            <a:r>
              <a:rPr lang="ko-KR" altLang="en-US" sz="1500" b="1" dirty="0"/>
              <a:t>개년 계절별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seasonal!$A$14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seasonal!$B$14:$D$14</c:f>
              <c:numCache>
                <c:formatCode>General</c:formatCode>
                <c:ptCount val="3"/>
                <c:pt idx="0">
                  <c:v>81482.689099850002</c:v>
                </c:pt>
                <c:pt idx="1">
                  <c:v>81382.068074020004</c:v>
                </c:pt>
                <c:pt idx="2">
                  <c:v>199846.68014524999</c:v>
                </c:pt>
              </c:numCache>
            </c:numRef>
          </c:val>
        </c:ser>
        <c:ser>
          <c:idx val="1"/>
          <c:order val="1"/>
          <c:tx>
            <c:strRef>
              <c:f>seasonal!$A$15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seasonal!$B$15:$D$15</c:f>
              <c:numCache>
                <c:formatCode>General</c:formatCode>
                <c:ptCount val="3"/>
                <c:pt idx="0">
                  <c:v>92554.585584617002</c:v>
                </c:pt>
                <c:pt idx="1">
                  <c:v>98518.129162450001</c:v>
                </c:pt>
                <c:pt idx="2">
                  <c:v>185850.77536209</c:v>
                </c:pt>
              </c:numCache>
            </c:numRef>
          </c:val>
        </c:ser>
        <c:ser>
          <c:idx val="2"/>
          <c:order val="2"/>
          <c:tx>
            <c:strRef>
              <c:f>seasonal!$A$16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seasonal!$B$13:$D$13</c:f>
              <c:strCache>
                <c:ptCount val="3"/>
                <c:pt idx="0">
                  <c:v>간절기
(4, 5, 10, 11월)</c:v>
                </c:pt>
                <c:pt idx="1">
                  <c:v>하절기
(6~9월)</c:v>
                </c:pt>
                <c:pt idx="2">
                  <c:v>동절기
(1~3, 12월)</c:v>
                </c:pt>
              </c:strCache>
            </c:strRef>
          </c:cat>
          <c:val>
            <c:numRef>
              <c:f>seasonal!$B$16:$D$16</c:f>
              <c:numCache>
                <c:formatCode>General</c:formatCode>
                <c:ptCount val="3"/>
                <c:pt idx="0">
                  <c:v>94264.660934393294</c:v>
                </c:pt>
                <c:pt idx="1">
                  <c:v>97922.464438134994</c:v>
                </c:pt>
                <c:pt idx="2">
                  <c:v>206621.10283061001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519619376"/>
        <c:axId val="519623296"/>
      </c:barChart>
      <c:catAx>
        <c:axId val="519619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9623296"/>
        <c:crosses val="autoZero"/>
        <c:auto val="1"/>
        <c:lblAlgn val="ctr"/>
        <c:lblOffset val="100"/>
        <c:noMultiLvlLbl val="0"/>
      </c:catAx>
      <c:valAx>
        <c:axId val="519623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9619376"/>
        <c:crosses val="autoZero"/>
        <c:crossBetween val="between"/>
        <c:majorUnit val="40000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/>
              <a:t>3</a:t>
            </a:r>
            <a:r>
              <a:rPr lang="ko-KR" altLang="en-US" sz="1500" b="1"/>
              <a:t>동</a:t>
            </a:r>
            <a:r>
              <a:rPr lang="en-US" altLang="ko-KR" sz="1500" b="1"/>
              <a:t>_3</a:t>
            </a:r>
            <a:r>
              <a:rPr lang="ko-KR" altLang="en-US" sz="1500" b="1"/>
              <a:t>개년 시간대별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1"/>
          <c:tx>
            <c:strRef>
              <c:f>'3개년 그래프 비교'!$B$5</c:f>
              <c:strCache>
                <c:ptCount val="1"/>
                <c:pt idx="0">
                  <c:v>2015년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비교'!$C$5:$Z$5</c:f>
              <c:numCache>
                <c:formatCode>General</c:formatCode>
                <c:ptCount val="24"/>
                <c:pt idx="0">
                  <c:v>8492.2857142899993</c:v>
                </c:pt>
                <c:pt idx="1">
                  <c:v>8160.3571428499999</c:v>
                </c:pt>
                <c:pt idx="2">
                  <c:v>7878.14819704</c:v>
                </c:pt>
                <c:pt idx="3">
                  <c:v>7820.2613969199901</c:v>
                </c:pt>
                <c:pt idx="4">
                  <c:v>7768.8394497700001</c:v>
                </c:pt>
                <c:pt idx="5">
                  <c:v>8164.0436022399999</c:v>
                </c:pt>
                <c:pt idx="6">
                  <c:v>8705.8770212700001</c:v>
                </c:pt>
                <c:pt idx="7">
                  <c:v>9746.8888798799999</c:v>
                </c:pt>
                <c:pt idx="8">
                  <c:v>12804.64654921</c:v>
                </c:pt>
                <c:pt idx="9">
                  <c:v>17496.693879089999</c:v>
                </c:pt>
                <c:pt idx="10">
                  <c:v>21167.747541209999</c:v>
                </c:pt>
                <c:pt idx="11">
                  <c:v>22768.142485099899</c:v>
                </c:pt>
                <c:pt idx="12">
                  <c:v>22700.510264060002</c:v>
                </c:pt>
                <c:pt idx="13">
                  <c:v>24258.510605129999</c:v>
                </c:pt>
                <c:pt idx="14">
                  <c:v>25661.30527732</c:v>
                </c:pt>
                <c:pt idx="15">
                  <c:v>25745.37925505</c:v>
                </c:pt>
                <c:pt idx="16">
                  <c:v>24322.612570769899</c:v>
                </c:pt>
                <c:pt idx="17">
                  <c:v>21690.826007279898</c:v>
                </c:pt>
                <c:pt idx="18">
                  <c:v>16894.872149139901</c:v>
                </c:pt>
                <c:pt idx="19">
                  <c:v>14863.185760079999</c:v>
                </c:pt>
                <c:pt idx="20">
                  <c:v>13759.375</c:v>
                </c:pt>
                <c:pt idx="21">
                  <c:v>12323.57142857</c:v>
                </c:pt>
                <c:pt idx="22">
                  <c:v>10656.42857143</c:v>
                </c:pt>
                <c:pt idx="23">
                  <c:v>8860.9285714199996</c:v>
                </c:pt>
              </c:numCache>
            </c:numRef>
          </c:val>
          <c:extLst/>
        </c:ser>
        <c:ser>
          <c:idx val="2"/>
          <c:order val="2"/>
          <c:tx>
            <c:strRef>
              <c:f>'3개년 그래프 비교'!$B$6</c:f>
              <c:strCache>
                <c:ptCount val="1"/>
                <c:pt idx="0">
                  <c:v>2016년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비교'!$C$6:$Z$6</c:f>
              <c:numCache>
                <c:formatCode>General</c:formatCode>
                <c:ptCount val="24"/>
                <c:pt idx="0">
                  <c:v>7878.7047619099903</c:v>
                </c:pt>
                <c:pt idx="1">
                  <c:v>7605.5809523500002</c:v>
                </c:pt>
                <c:pt idx="2">
                  <c:v>7374.7324101799904</c:v>
                </c:pt>
                <c:pt idx="3">
                  <c:v>7352.4409257300003</c:v>
                </c:pt>
                <c:pt idx="4">
                  <c:v>7209.2035180869898</c:v>
                </c:pt>
                <c:pt idx="5">
                  <c:v>7531.3001287499901</c:v>
                </c:pt>
                <c:pt idx="6">
                  <c:v>8300.5380242200008</c:v>
                </c:pt>
                <c:pt idx="7">
                  <c:v>9606.7037129999899</c:v>
                </c:pt>
                <c:pt idx="8">
                  <c:v>13276.04217515</c:v>
                </c:pt>
                <c:pt idx="9">
                  <c:v>18496.39774928</c:v>
                </c:pt>
                <c:pt idx="10">
                  <c:v>22788.006799829898</c:v>
                </c:pt>
                <c:pt idx="11">
                  <c:v>24817.703807400001</c:v>
                </c:pt>
                <c:pt idx="12">
                  <c:v>23921.919179289998</c:v>
                </c:pt>
                <c:pt idx="13">
                  <c:v>26831.9849715399</c:v>
                </c:pt>
                <c:pt idx="14">
                  <c:v>28679.658583019998</c:v>
                </c:pt>
                <c:pt idx="15">
                  <c:v>28791.42614462</c:v>
                </c:pt>
                <c:pt idx="16">
                  <c:v>27157.554160259999</c:v>
                </c:pt>
                <c:pt idx="17">
                  <c:v>23299.51306514</c:v>
                </c:pt>
                <c:pt idx="18">
                  <c:v>17302.510781309898</c:v>
                </c:pt>
                <c:pt idx="19">
                  <c:v>14527.94486557</c:v>
                </c:pt>
                <c:pt idx="20">
                  <c:v>13596.203978609899</c:v>
                </c:pt>
                <c:pt idx="21">
                  <c:v>12261.97362637</c:v>
                </c:pt>
                <c:pt idx="22">
                  <c:v>10377.123443209999</c:v>
                </c:pt>
                <c:pt idx="23">
                  <c:v>7938.3223443300003</c:v>
                </c:pt>
              </c:numCache>
            </c:numRef>
          </c:val>
        </c:ser>
        <c:ser>
          <c:idx val="3"/>
          <c:order val="3"/>
          <c:tx>
            <c:strRef>
              <c:f>'3개년 그래프 비교'!$B$7</c:f>
              <c:strCache>
                <c:ptCount val="1"/>
                <c:pt idx="0">
                  <c:v>2017년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numRef>
              <c:f>'3개년 그래프 비교'!$C$4:$Z$4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'3개년 그래프 비교'!$C$7:$Z$7</c:f>
              <c:numCache>
                <c:formatCode>General</c:formatCode>
                <c:ptCount val="24"/>
                <c:pt idx="0">
                  <c:v>9176.0719484464498</c:v>
                </c:pt>
                <c:pt idx="1">
                  <c:v>8787.7545413035405</c:v>
                </c:pt>
                <c:pt idx="2">
                  <c:v>8322.5811568092995</c:v>
                </c:pt>
                <c:pt idx="3">
                  <c:v>8323.5964686005591</c:v>
                </c:pt>
                <c:pt idx="4">
                  <c:v>8353.5504957600497</c:v>
                </c:pt>
                <c:pt idx="5">
                  <c:v>8460.1890542523906</c:v>
                </c:pt>
                <c:pt idx="6">
                  <c:v>9204.6362869446293</c:v>
                </c:pt>
                <c:pt idx="7">
                  <c:v>10750.1206780885</c:v>
                </c:pt>
                <c:pt idx="8">
                  <c:v>14511.4386704186</c:v>
                </c:pt>
                <c:pt idx="9">
                  <c:v>19137.173594810702</c:v>
                </c:pt>
                <c:pt idx="10">
                  <c:v>22755.100923945</c:v>
                </c:pt>
                <c:pt idx="11">
                  <c:v>26013.0713758981</c:v>
                </c:pt>
                <c:pt idx="12">
                  <c:v>24321.275945404199</c:v>
                </c:pt>
                <c:pt idx="13">
                  <c:v>27262.044107891601</c:v>
                </c:pt>
                <c:pt idx="14">
                  <c:v>29483.9407565154</c:v>
                </c:pt>
                <c:pt idx="15">
                  <c:v>29325.184152657701</c:v>
                </c:pt>
                <c:pt idx="16">
                  <c:v>27863.5960616718</c:v>
                </c:pt>
                <c:pt idx="17">
                  <c:v>24177.318810286899</c:v>
                </c:pt>
                <c:pt idx="18">
                  <c:v>18314.115446886899</c:v>
                </c:pt>
                <c:pt idx="19">
                  <c:v>15684.3769354121</c:v>
                </c:pt>
                <c:pt idx="20">
                  <c:v>14607.986154039299</c:v>
                </c:pt>
                <c:pt idx="21">
                  <c:v>13214.0521538782</c:v>
                </c:pt>
                <c:pt idx="22">
                  <c:v>11047.8126817555</c:v>
                </c:pt>
                <c:pt idx="23">
                  <c:v>9711.2398014602204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94072240"/>
        <c:axId val="294072800"/>
        <c:extLst>
          <c:ext xmlns:c15="http://schemas.microsoft.com/office/drawing/2012/chart" uri="{02D57815-91ED-43cb-92C2-25804820EDAC}">
            <c15:filteredBarSeries>
              <c15:ser>
                <c:idx val="1"/>
                <c:order val="0"/>
                <c:tx>
                  <c:strRef>
                    <c:extLst>
                      <c:ext uri="{02D57815-91ED-43cb-92C2-25804820EDAC}">
                        <c15:formulaRef>
                          <c15:sqref>'3개년 그래프 비교'!$B$4</c15:sqref>
                        </c15:formulaRef>
                      </c:ext>
                    </c:extLst>
                    <c:strCache>
                      <c:ptCount val="1"/>
                      <c:pt idx="0">
                        <c:v>3동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'3개년 그래프 비교'!$C$4:$Z$4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0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8</c:v>
                      </c:pt>
                      <c:pt idx="9">
                        <c:v>9</c:v>
                      </c:pt>
                      <c:pt idx="10">
                        <c:v>10</c:v>
                      </c:pt>
                      <c:pt idx="11">
                        <c:v>11</c:v>
                      </c:pt>
                      <c:pt idx="12">
                        <c:v>12</c:v>
                      </c:pt>
                      <c:pt idx="13">
                        <c:v>13</c:v>
                      </c:pt>
                      <c:pt idx="14">
                        <c:v>14</c:v>
                      </c:pt>
                      <c:pt idx="15">
                        <c:v>15</c:v>
                      </c:pt>
                      <c:pt idx="16">
                        <c:v>16</c:v>
                      </c:pt>
                      <c:pt idx="17">
                        <c:v>17</c:v>
                      </c:pt>
                      <c:pt idx="18">
                        <c:v>18</c:v>
                      </c:pt>
                      <c:pt idx="19">
                        <c:v>19</c:v>
                      </c:pt>
                      <c:pt idx="20">
                        <c:v>20</c:v>
                      </c:pt>
                      <c:pt idx="21">
                        <c:v>21</c:v>
                      </c:pt>
                      <c:pt idx="22">
                        <c:v>22</c:v>
                      </c:pt>
                      <c:pt idx="23">
                        <c:v>23</c:v>
                      </c:pt>
                    </c:numCache>
                  </c:numRef>
                </c:val>
                <c:extLst/>
              </c15:ser>
            </c15:filteredBarSeries>
          </c:ext>
        </c:extLst>
      </c:barChart>
      <c:catAx>
        <c:axId val="294072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4072800"/>
        <c:crosses val="autoZero"/>
        <c:auto val="1"/>
        <c:lblAlgn val="ctr"/>
        <c:lblOffset val="100"/>
        <c:noMultiLvlLbl val="0"/>
      </c:catAx>
      <c:valAx>
        <c:axId val="294072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407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[hourlyMeanByMonth.txt]Sheet2!피벗 테이블2</c:name>
    <c:fmtId val="4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500" b="1" dirty="0" smtClean="0"/>
              <a:t>3</a:t>
            </a:r>
            <a:r>
              <a:rPr lang="ko-KR" altLang="en-US" sz="1500" b="1" dirty="0" smtClean="0"/>
              <a:t>동 </a:t>
            </a:r>
            <a:r>
              <a:rPr lang="en-US" altLang="ko-KR" sz="1500" b="1" dirty="0"/>
              <a:t>_ 3</a:t>
            </a:r>
            <a:r>
              <a:rPr lang="ko-KR" altLang="en-US" sz="1500" b="1" dirty="0"/>
              <a:t>개년 동절기</a:t>
            </a:r>
            <a:r>
              <a:rPr lang="en-US" altLang="ko-KR" sz="1500" b="1" dirty="0"/>
              <a:t>(12, 1, 2, 3</a:t>
            </a:r>
            <a:r>
              <a:rPr lang="ko-KR" altLang="en-US" sz="1500" b="1" dirty="0"/>
              <a:t>월</a:t>
            </a:r>
            <a:r>
              <a:rPr lang="en-US" altLang="ko-KR" sz="1500" b="1" dirty="0"/>
              <a:t>) </a:t>
            </a:r>
            <a:r>
              <a:rPr lang="ko-KR" altLang="en-US" sz="1500" b="1" dirty="0"/>
              <a:t>시간대별 전력 사용량 변화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92D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0070C0"/>
          </a:solidFill>
          <a:ln>
            <a:noFill/>
          </a:ln>
          <a:effectLst/>
        </c:spPr>
      </c:pivotFmt>
      <c:pivotFmt>
        <c:idx val="13"/>
        <c:spPr>
          <a:solidFill>
            <a:srgbClr val="92D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rgbClr val="0070C0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Sheet2!$B$3:$B$4</c:f>
              <c:strCache>
                <c:ptCount val="1"/>
                <c:pt idx="0">
                  <c:v>2015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Sheet2!$A$5:$A$29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Sheet2!$B$5:$B$29</c:f>
              <c:numCache>
                <c:formatCode>General</c:formatCode>
                <c:ptCount val="24"/>
                <c:pt idx="0">
                  <c:v>42.31243828177702</c:v>
                </c:pt>
                <c:pt idx="1">
                  <c:v>41.229098090823655</c:v>
                </c:pt>
                <c:pt idx="2">
                  <c:v>39.940451168136455</c:v>
                </c:pt>
                <c:pt idx="3">
                  <c:v>39.971536940285134</c:v>
                </c:pt>
                <c:pt idx="4">
                  <c:v>39.737208705973451</c:v>
                </c:pt>
                <c:pt idx="5">
                  <c:v>41.313633395250527</c:v>
                </c:pt>
                <c:pt idx="6">
                  <c:v>42.382069121658951</c:v>
                </c:pt>
                <c:pt idx="7">
                  <c:v>45.161710848289125</c:v>
                </c:pt>
                <c:pt idx="8">
                  <c:v>58.730767038594429</c:v>
                </c:pt>
                <c:pt idx="9">
                  <c:v>74.680229565645149</c:v>
                </c:pt>
                <c:pt idx="10">
                  <c:v>87.836576971440053</c:v>
                </c:pt>
                <c:pt idx="11">
                  <c:v>97.56263041454757</c:v>
                </c:pt>
                <c:pt idx="12">
                  <c:v>100.42037055133613</c:v>
                </c:pt>
                <c:pt idx="13">
                  <c:v>105.74024489546066</c:v>
                </c:pt>
                <c:pt idx="14">
                  <c:v>111.95423962772426</c:v>
                </c:pt>
                <c:pt idx="15">
                  <c:v>114.26085962310445</c:v>
                </c:pt>
                <c:pt idx="16">
                  <c:v>108.99815319099045</c:v>
                </c:pt>
                <c:pt idx="17">
                  <c:v>97.30065959343888</c:v>
                </c:pt>
                <c:pt idx="18">
                  <c:v>79.186408958899733</c:v>
                </c:pt>
                <c:pt idx="19">
                  <c:v>69.076465148758601</c:v>
                </c:pt>
                <c:pt idx="20">
                  <c:v>65.123930217226345</c:v>
                </c:pt>
                <c:pt idx="21">
                  <c:v>57.634525181031094</c:v>
                </c:pt>
                <c:pt idx="22">
                  <c:v>50.227328834772393</c:v>
                </c:pt>
                <c:pt idx="23">
                  <c:v>43.772362574023546</c:v>
                </c:pt>
              </c:numCache>
            </c:numRef>
          </c:val>
        </c:ser>
        <c:ser>
          <c:idx val="1"/>
          <c:order val="1"/>
          <c:tx>
            <c:strRef>
              <c:f>Sheet2!$C$3:$C$4</c:f>
              <c:strCache>
                <c:ptCount val="1"/>
                <c:pt idx="0">
                  <c:v>2016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Sheet2!$A$5:$A$29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Sheet2!$C$5:$C$29</c:f>
              <c:numCache>
                <c:formatCode>General</c:formatCode>
                <c:ptCount val="24"/>
                <c:pt idx="0">
                  <c:v>33.069047619032226</c:v>
                </c:pt>
                <c:pt idx="1">
                  <c:v>31.94362452989705</c:v>
                </c:pt>
                <c:pt idx="2">
                  <c:v>31.416438511623973</c:v>
                </c:pt>
                <c:pt idx="3">
                  <c:v>31.958817711568326</c:v>
                </c:pt>
                <c:pt idx="4">
                  <c:v>30.8111964831173</c:v>
                </c:pt>
                <c:pt idx="5">
                  <c:v>32.772121098751356</c:v>
                </c:pt>
                <c:pt idx="6">
                  <c:v>35.898104325519974</c:v>
                </c:pt>
                <c:pt idx="7">
                  <c:v>40.520599440211299</c:v>
                </c:pt>
                <c:pt idx="8">
                  <c:v>53.30767524481643</c:v>
                </c:pt>
                <c:pt idx="9">
                  <c:v>70.028633881359823</c:v>
                </c:pt>
                <c:pt idx="10">
                  <c:v>87.814064578548255</c:v>
                </c:pt>
                <c:pt idx="11">
                  <c:v>99.085448191114963</c:v>
                </c:pt>
                <c:pt idx="12">
                  <c:v>92.864969326100947</c:v>
                </c:pt>
                <c:pt idx="13">
                  <c:v>104.38371518171574</c:v>
                </c:pt>
                <c:pt idx="14">
                  <c:v>113.56529993008873</c:v>
                </c:pt>
                <c:pt idx="15">
                  <c:v>115.28348582901525</c:v>
                </c:pt>
                <c:pt idx="16">
                  <c:v>110.18877274946314</c:v>
                </c:pt>
                <c:pt idx="17">
                  <c:v>94.77276991780829</c:v>
                </c:pt>
                <c:pt idx="18">
                  <c:v>69.063446383481576</c:v>
                </c:pt>
                <c:pt idx="19">
                  <c:v>57.022724879301975</c:v>
                </c:pt>
                <c:pt idx="20">
                  <c:v>56.087232766023298</c:v>
                </c:pt>
                <c:pt idx="21">
                  <c:v>51.547850786576731</c:v>
                </c:pt>
                <c:pt idx="22">
                  <c:v>43.804391122380395</c:v>
                </c:pt>
                <c:pt idx="23">
                  <c:v>32.828725038467702</c:v>
                </c:pt>
              </c:numCache>
            </c:numRef>
          </c:val>
        </c:ser>
        <c:ser>
          <c:idx val="2"/>
          <c:order val="2"/>
          <c:tx>
            <c:strRef>
              <c:f>Sheet2!$D$3:$D$4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Sheet2!$A$5:$A$29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Sheet2!$D$5:$D$29</c:f>
              <c:numCache>
                <c:formatCode>General</c:formatCode>
                <c:ptCount val="24"/>
                <c:pt idx="0">
                  <c:v>37.373498697665624</c:v>
                </c:pt>
                <c:pt idx="1">
                  <c:v>35.226760341208077</c:v>
                </c:pt>
                <c:pt idx="2">
                  <c:v>32.738307885537573</c:v>
                </c:pt>
                <c:pt idx="3">
                  <c:v>33.308879914623724</c:v>
                </c:pt>
                <c:pt idx="4">
                  <c:v>34.14306372700365</c:v>
                </c:pt>
                <c:pt idx="5">
                  <c:v>34.160253014531747</c:v>
                </c:pt>
                <c:pt idx="6">
                  <c:v>37.348298193387805</c:v>
                </c:pt>
                <c:pt idx="7">
                  <c:v>45.626299909028127</c:v>
                </c:pt>
                <c:pt idx="8">
                  <c:v>61.738972081728775</c:v>
                </c:pt>
                <c:pt idx="9">
                  <c:v>77.538828984439164</c:v>
                </c:pt>
                <c:pt idx="10">
                  <c:v>93.083286305137605</c:v>
                </c:pt>
                <c:pt idx="11">
                  <c:v>109.7182389731705</c:v>
                </c:pt>
                <c:pt idx="12">
                  <c:v>103.68211712931787</c:v>
                </c:pt>
                <c:pt idx="13">
                  <c:v>114.40949008152712</c:v>
                </c:pt>
                <c:pt idx="14">
                  <c:v>127.98260106927626</c:v>
                </c:pt>
                <c:pt idx="15">
                  <c:v>129.32604580422074</c:v>
                </c:pt>
                <c:pt idx="16">
                  <c:v>124.51669109924801</c:v>
                </c:pt>
                <c:pt idx="17">
                  <c:v>108.09843646206895</c:v>
                </c:pt>
                <c:pt idx="18">
                  <c:v>85.440654206697019</c:v>
                </c:pt>
                <c:pt idx="19">
                  <c:v>70.118771764640883</c:v>
                </c:pt>
                <c:pt idx="20">
                  <c:v>65.934445904270319</c:v>
                </c:pt>
                <c:pt idx="21">
                  <c:v>59.137161235468476</c:v>
                </c:pt>
                <c:pt idx="22">
                  <c:v>49.218116359446952</c:v>
                </c:pt>
                <c:pt idx="23">
                  <c:v>39.458447556152649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43585152"/>
        <c:axId val="343582352"/>
      </c:barChart>
      <c:catAx>
        <c:axId val="343585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3582352"/>
        <c:crosses val="autoZero"/>
        <c:auto val="1"/>
        <c:lblAlgn val="ctr"/>
        <c:lblOffset val="100"/>
        <c:noMultiLvlLbl val="0"/>
      </c:catAx>
      <c:valAx>
        <c:axId val="3435823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35851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684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332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5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140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974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5239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590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79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734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368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557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D01E6-C875-4C9F-936B-4539F47A7B6C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E6E55-6AE6-4355-9394-A4602C85A6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747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8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차트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2033291"/>
              </p:ext>
            </p:extLst>
          </p:nvPr>
        </p:nvGraphicFramePr>
        <p:xfrm>
          <a:off x="3352800" y="533400"/>
          <a:ext cx="5486400" cy="58020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12459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6534078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33682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5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사용량 감소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하계 전력량 감소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3121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8666645"/>
              </p:ext>
            </p:extLst>
          </p:nvPr>
        </p:nvGraphicFramePr>
        <p:xfrm>
          <a:off x="3352800" y="1566862"/>
          <a:ext cx="5486400" cy="3724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319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296560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3291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5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– </a:t>
            </a:r>
            <a:r>
              <a:rPr lang="ko-KR" altLang="en-US" sz="1600" dirty="0" smtClean="0"/>
              <a:t>모든 시간대에서 고르게 감소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51385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7771293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47387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8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사용량 감소 </a:t>
            </a:r>
            <a:r>
              <a:rPr lang="en-US" altLang="ko-KR" sz="1600" dirty="0" smtClean="0"/>
              <a:t>(</a:t>
            </a:r>
            <a:r>
              <a:rPr lang="ko-KR" altLang="en-US" sz="1600" dirty="0" err="1" smtClean="0"/>
              <a:t>하절기</a:t>
            </a:r>
            <a:r>
              <a:rPr lang="ko-KR" altLang="en-US" sz="1600" dirty="0" smtClean="0"/>
              <a:t> 전력 사용량 감소에 의함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957051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차트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3877672"/>
              </p:ext>
            </p:extLst>
          </p:nvPr>
        </p:nvGraphicFramePr>
        <p:xfrm>
          <a:off x="6444343" y="11430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55171" y="141514"/>
            <a:ext cx="39533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8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– </a:t>
            </a:r>
            <a:r>
              <a:rPr lang="ko-KR" altLang="en-US" sz="1600" dirty="0" smtClean="0"/>
              <a:t>휴일의 전력 사용량 감소가 두드러짐</a:t>
            </a:r>
            <a:endParaRPr lang="ko-KR" altLang="en-US" sz="1600" dirty="0"/>
          </a:p>
        </p:txBody>
      </p:sp>
      <p:graphicFrame>
        <p:nvGraphicFramePr>
          <p:cNvPr id="8" name="차트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3057543"/>
              </p:ext>
            </p:extLst>
          </p:nvPr>
        </p:nvGraphicFramePr>
        <p:xfrm>
          <a:off x="740229" y="1066119"/>
          <a:ext cx="5486400" cy="3724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2180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6144733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3748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8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– </a:t>
            </a:r>
            <a:r>
              <a:rPr lang="ko-KR" altLang="en-US" sz="1600" dirty="0" err="1" smtClean="0"/>
              <a:t>일과외</a:t>
            </a:r>
            <a:r>
              <a:rPr lang="ko-KR" altLang="en-US" sz="1600" dirty="0" smtClean="0"/>
              <a:t> 시간의 전력 사용량이 감소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8965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1250194"/>
              </p:ext>
            </p:extLst>
          </p:nvPr>
        </p:nvGraphicFramePr>
        <p:xfrm>
          <a:off x="638175" y="938212"/>
          <a:ext cx="10915649" cy="4981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54361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8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– </a:t>
            </a:r>
            <a:r>
              <a:rPr lang="ko-KR" altLang="en-US" sz="1600" dirty="0" err="1" smtClean="0"/>
              <a:t>하절기에</a:t>
            </a:r>
            <a:r>
              <a:rPr lang="ko-KR" altLang="en-US" sz="1600" dirty="0" smtClean="0"/>
              <a:t> </a:t>
            </a:r>
            <a:r>
              <a:rPr lang="ko-KR" altLang="en-US" sz="1600" dirty="0" err="1" smtClean="0"/>
              <a:t>일과외</a:t>
            </a:r>
            <a:r>
              <a:rPr lang="ko-KR" altLang="en-US" sz="1600" dirty="0" smtClean="0"/>
              <a:t> 시간의 전력 사용량 감소가 두드러짐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02175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4343612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41585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25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사용량 증가 </a:t>
            </a:r>
            <a:r>
              <a:rPr lang="en-US" altLang="ko-KR" sz="1600" dirty="0" smtClean="0"/>
              <a:t>– </a:t>
            </a:r>
            <a:r>
              <a:rPr lang="ko-KR" altLang="en-US" sz="1600" dirty="0" err="1" smtClean="0"/>
              <a:t>하절기</a:t>
            </a:r>
            <a:r>
              <a:rPr lang="ko-KR" altLang="en-US" sz="1600" dirty="0" smtClean="0"/>
              <a:t> 증가가 두드러짐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37805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4934173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33089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25</a:t>
            </a:r>
            <a:r>
              <a:rPr lang="ko-KR" altLang="en-US" sz="1600" dirty="0" smtClean="0"/>
              <a:t>동</a:t>
            </a:r>
            <a:r>
              <a:rPr lang="en-US" altLang="ko-KR" sz="1600" dirty="0" smtClean="0"/>
              <a:t>- </a:t>
            </a:r>
            <a:r>
              <a:rPr lang="ko-KR" altLang="en-US" sz="1600" dirty="0" smtClean="0"/>
              <a:t>모든 시간대에서 고르게 증가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79050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차트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1764270"/>
              </p:ext>
            </p:extLst>
          </p:nvPr>
        </p:nvGraphicFramePr>
        <p:xfrm>
          <a:off x="3352800" y="1566862"/>
          <a:ext cx="5486400" cy="3724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9479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차트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6059263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55171" y="141514"/>
            <a:ext cx="47387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사용량 증가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동절기 전력 사용량 상승에 의함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62582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차트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483931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55171" y="141514"/>
            <a:ext cx="4419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27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사용량 증가하였으나 </a:t>
            </a:r>
            <a:r>
              <a:rPr lang="ko-KR" altLang="en-US" sz="1600" dirty="0" err="1" smtClean="0"/>
              <a:t>변화량이</a:t>
            </a:r>
            <a:r>
              <a:rPr lang="ko-KR" altLang="en-US" sz="1600" dirty="0" smtClean="0"/>
              <a:t> 크지 않음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6823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차트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9271337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64330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5551294"/>
              </p:ext>
            </p:extLst>
          </p:nvPr>
        </p:nvGraphicFramePr>
        <p:xfrm>
          <a:off x="3352800" y="1566862"/>
          <a:ext cx="5486400" cy="3724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8948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311335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55171" y="141514"/>
            <a:ext cx="45239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129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사용량 증가하였으나 </a:t>
            </a:r>
            <a:r>
              <a:rPr lang="ko-KR" altLang="en-US" sz="1600" dirty="0" err="1" smtClean="0"/>
              <a:t>변화량이</a:t>
            </a:r>
            <a:r>
              <a:rPr lang="ko-KR" altLang="en-US" sz="1600" dirty="0" smtClean="0"/>
              <a:t> 크지 않음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2358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7504255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6616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차트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0719161"/>
              </p:ext>
            </p:extLst>
          </p:nvPr>
        </p:nvGraphicFramePr>
        <p:xfrm>
          <a:off x="3352800" y="1566862"/>
          <a:ext cx="5486400" cy="3724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5134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6638015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6040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130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사용량 감소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– 2</a:t>
            </a:r>
            <a:r>
              <a:rPr lang="ko-KR" altLang="en-US" sz="1600" dirty="0" smtClean="0"/>
              <a:t>월 감소분이 가장 큼</a:t>
            </a:r>
            <a:r>
              <a:rPr lang="en-US" altLang="ko-KR" sz="1600" dirty="0" smtClean="0"/>
              <a:t>. </a:t>
            </a:r>
            <a:r>
              <a:rPr lang="ko-KR" altLang="en-US" sz="1600" dirty="0" err="1" smtClean="0"/>
              <a:t>동하절기에</a:t>
            </a:r>
            <a:r>
              <a:rPr lang="ko-KR" altLang="en-US" sz="1600" dirty="0" smtClean="0"/>
              <a:t> 모두 감소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7653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4259267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3499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130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– </a:t>
            </a:r>
            <a:r>
              <a:rPr lang="ko-KR" altLang="en-US" sz="1600" dirty="0" smtClean="0"/>
              <a:t>모든 시간대에서 고르게 감소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289679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차트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5998260"/>
              </p:ext>
            </p:extLst>
          </p:nvPr>
        </p:nvGraphicFramePr>
        <p:xfrm>
          <a:off x="3352800" y="1566862"/>
          <a:ext cx="5486400" cy="3724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8088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1811496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3291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– </a:t>
            </a:r>
            <a:r>
              <a:rPr lang="ko-KR" altLang="en-US" sz="1600" dirty="0" smtClean="0"/>
              <a:t>모든 시간대에서 고르게 증가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3529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차트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2908883"/>
              </p:ext>
            </p:extLst>
          </p:nvPr>
        </p:nvGraphicFramePr>
        <p:xfrm>
          <a:off x="3352800" y="1566862"/>
          <a:ext cx="5486400" cy="3724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5439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차트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9311289"/>
              </p:ext>
            </p:extLst>
          </p:nvPr>
        </p:nvGraphicFramePr>
        <p:xfrm>
          <a:off x="638175" y="938212"/>
          <a:ext cx="10915649" cy="4981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55171" y="141514"/>
            <a:ext cx="41104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동절기에 </a:t>
            </a:r>
            <a:r>
              <a:rPr lang="ko-KR" altLang="en-US" sz="1600" dirty="0" err="1" smtClean="0"/>
              <a:t>일과외</a:t>
            </a:r>
            <a:r>
              <a:rPr lang="ko-KR" altLang="en-US" sz="1600" dirty="0" smtClean="0"/>
              <a:t> 시간의 증가분이 크다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9999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0744884"/>
              </p:ext>
            </p:extLst>
          </p:nvPr>
        </p:nvGraphicFramePr>
        <p:xfrm>
          <a:off x="959643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47387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3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사용량 증가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동절기 전력 사용량 상승에 의함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98162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차트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3988166"/>
              </p:ext>
            </p:extLst>
          </p:nvPr>
        </p:nvGraphicFramePr>
        <p:xfrm>
          <a:off x="3352800" y="1566862"/>
          <a:ext cx="5486400" cy="3724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2518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5895891"/>
              </p:ext>
            </p:extLst>
          </p:nvPr>
        </p:nvGraphicFramePr>
        <p:xfrm>
          <a:off x="959644" y="762000"/>
          <a:ext cx="10272713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5171" y="141514"/>
            <a:ext cx="35429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3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– </a:t>
            </a:r>
            <a:r>
              <a:rPr lang="ko-KR" altLang="en-US" sz="1600" dirty="0" smtClean="0"/>
              <a:t>모든 시간대에 걸쳐 고르게 증가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74636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차트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7467470"/>
              </p:ext>
            </p:extLst>
          </p:nvPr>
        </p:nvGraphicFramePr>
        <p:xfrm>
          <a:off x="638175" y="938212"/>
          <a:ext cx="10915649" cy="4981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55171" y="141514"/>
            <a:ext cx="45672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3</a:t>
            </a:r>
            <a:r>
              <a:rPr lang="ko-KR" altLang="en-US" sz="1600" dirty="0" smtClean="0"/>
              <a:t>동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동절기에 </a:t>
            </a:r>
            <a:r>
              <a:rPr lang="ko-KR" altLang="en-US" sz="1600" dirty="0" err="1" smtClean="0"/>
              <a:t>일과중</a:t>
            </a:r>
            <a:r>
              <a:rPr lang="ko-KR" altLang="en-US" sz="1600" dirty="0" smtClean="0"/>
              <a:t> 전력 사용량 증가분이 크다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79907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206</TotalTime>
  <Words>453</Words>
  <Application>Microsoft Office PowerPoint</Application>
  <PresentationFormat>와이드스크린</PresentationFormat>
  <Paragraphs>47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3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10</cp:revision>
  <dcterms:created xsi:type="dcterms:W3CDTF">2018-05-23T08:50:24Z</dcterms:created>
  <dcterms:modified xsi:type="dcterms:W3CDTF">2018-05-23T12:16:34Z</dcterms:modified>
</cp:coreProperties>
</file>

<file path=docProps/thumbnail.jpeg>
</file>